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1" r:id="rId4"/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pos="3840">
          <p15:clr>
            <a:srgbClr val="A4A3A4"/>
          </p15:clr>
        </p15:guide>
        <p15:guide id="3" pos="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840"/>
        <p:guide pos="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4733f0294_0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4733f0294_0_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34733f0294_0_2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34733f0294_0_1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34733f0294_0_1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34733f0294_0_1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4733f0294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34733f0294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334733f0294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34733f0294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34733f0294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34733f0294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f2690d712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3f2690d712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3f2690d712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3f6a8dd5e0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3f6a8dd5e0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3f6a8dd5e0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f2690d712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3f2690d712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3f2690d712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3f6a8dd5e0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3f6a8dd5e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3f6a8dd5e0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f2690d712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3f2690d712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3f2690d712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f2690d712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f2690d712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3f2690d712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34733f029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34733f029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34733f029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3f6a8dd5e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3f6a8dd5e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33f6a8dd5e0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3f6a8dd5e0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3f6a8dd5e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3f6a8dd5e0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4733f0294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34733f0294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34733f0294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4733f0294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4733f0294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34733f0294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4733f0294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4733f0294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34733f0294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4733f0294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4733f0294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34733f0294_0_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34733f0294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34733f0294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34733f0294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4733f0294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34733f0294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34733f0294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4733f0294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4733f0294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34733f0294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>
  <p:cSld name="le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637200" y="557999"/>
            <a:ext cx="7941600" cy="8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/>
          <p:nvPr>
            <p:ph idx="2" type="pic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637201" y="308620"/>
            <a:ext cx="7942356" cy="229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8729166" y="6356349"/>
            <a:ext cx="947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637201" y="6356350"/>
            <a:ext cx="794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9827910" y="6356350"/>
            <a:ext cx="5503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02">
  <p:cSld name="Contact 0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12211291" cy="482346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/>
          <p:nvPr/>
        </p:nvSpPr>
        <p:spPr>
          <a:xfrm>
            <a:off x="1050675" y="5249426"/>
            <a:ext cx="6976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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1"/>
          <p:cNvSpPr txBox="1"/>
          <p:nvPr/>
        </p:nvSpPr>
        <p:spPr>
          <a:xfrm>
            <a:off x="792000" y="5453391"/>
            <a:ext cx="2380765" cy="453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lang="de-DE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Get In Touch</a:t>
            </a:r>
            <a:endParaRPr/>
          </a:p>
        </p:txBody>
      </p:sp>
      <p:grpSp>
        <p:nvGrpSpPr>
          <p:cNvPr id="128" name="Google Shape;128;p11"/>
          <p:cNvGrpSpPr/>
          <p:nvPr/>
        </p:nvGrpSpPr>
        <p:grpSpPr>
          <a:xfrm>
            <a:off x="8568242" y="5373901"/>
            <a:ext cx="612000" cy="612000"/>
            <a:chOff x="8708719" y="5439951"/>
            <a:chExt cx="610319" cy="610318"/>
          </a:xfrm>
        </p:grpSpPr>
        <p:sp>
          <p:nvSpPr>
            <p:cNvPr id="129" name="Google Shape;129;p11"/>
            <p:cNvSpPr/>
            <p:nvPr/>
          </p:nvSpPr>
          <p:spPr>
            <a:xfrm>
              <a:off x="8708719" y="5439951"/>
              <a:ext cx="610319" cy="61031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Y:\Design Team\DAI-Labor CI\PPT-Vorlage\DAI-Slides_NEW\Zuarbeit_SVGs\Icon_Phone.emf" id="130" name="Google Shape;130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73384" y="5604616"/>
              <a:ext cx="280988" cy="280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11"/>
          <p:cNvSpPr/>
          <p:nvPr/>
        </p:nvSpPr>
        <p:spPr>
          <a:xfrm>
            <a:off x="3752896" y="5439951"/>
            <a:ext cx="610319" cy="6103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Y:\Design Team\DAI-Labor CI\PPT-Vorlage\DAI-Slides_NEW\Zuarbeit_SVGs\Icon_Brief.emf" id="132" name="Google Shape;1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9251" y="5629082"/>
            <a:ext cx="297608" cy="232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1"/>
          <p:cNvGrpSpPr/>
          <p:nvPr/>
        </p:nvGrpSpPr>
        <p:grpSpPr>
          <a:xfrm>
            <a:off x="3954971" y="131138"/>
            <a:ext cx="2554710" cy="1905451"/>
            <a:chOff x="6113963" y="140172"/>
            <a:chExt cx="2554710" cy="1905451"/>
          </a:xfrm>
        </p:grpSpPr>
        <p:sp>
          <p:nvSpPr>
            <p:cNvPr id="134" name="Google Shape;134;p11"/>
            <p:cNvSpPr/>
            <p:nvPr/>
          </p:nvSpPr>
          <p:spPr>
            <a:xfrm>
              <a:off x="6113963" y="140172"/>
              <a:ext cx="2554710" cy="1905451"/>
            </a:xfrm>
            <a:prstGeom prst="wedgeRectCallout">
              <a:avLst>
                <a:gd fmla="val -21488" name="adj1"/>
                <a:gd fmla="val 73253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76200" kx="-120000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6321068" y="939236"/>
              <a:ext cx="2140499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DAI-Labor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Sekretariat TEL 14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Ernst-Reuter-Platz 7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D-10587 Berlin</a:t>
              </a:r>
              <a:endParaRPr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1"/>
          <p:cNvGrpSpPr/>
          <p:nvPr/>
        </p:nvGrpSpPr>
        <p:grpSpPr>
          <a:xfrm>
            <a:off x="4162076" y="361790"/>
            <a:ext cx="2140499" cy="429222"/>
            <a:chOff x="6078538" y="509588"/>
            <a:chExt cx="2422525" cy="485775"/>
          </a:xfrm>
        </p:grpSpPr>
        <p:sp>
          <p:nvSpPr>
            <p:cNvPr id="137" name="Google Shape;137;p11"/>
            <p:cNvSpPr/>
            <p:nvPr/>
          </p:nvSpPr>
          <p:spPr>
            <a:xfrm>
              <a:off x="6078538" y="511175"/>
              <a:ext cx="481012" cy="481013"/>
            </a:xfrm>
            <a:custGeom>
              <a:rect b="b" l="l" r="r" t="t"/>
              <a:pathLst>
                <a:path extrusionOk="0" h="1336" w="1336">
                  <a:moveTo>
                    <a:pt x="0" y="133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64" y="1335"/>
                  </a:lnTo>
                  <a:lnTo>
                    <a:pt x="0" y="1335"/>
                  </a:lnTo>
                  <a:close/>
                  <a:moveTo>
                    <a:pt x="190" y="1335"/>
                  </a:moveTo>
                  <a:lnTo>
                    <a:pt x="190" y="0"/>
                  </a:lnTo>
                  <a:lnTo>
                    <a:pt x="293" y="0"/>
                  </a:lnTo>
                  <a:lnTo>
                    <a:pt x="293" y="1335"/>
                  </a:lnTo>
                  <a:lnTo>
                    <a:pt x="190" y="1335"/>
                  </a:lnTo>
                  <a:close/>
                  <a:moveTo>
                    <a:pt x="421" y="1335"/>
                  </a:moveTo>
                  <a:lnTo>
                    <a:pt x="421" y="0"/>
                  </a:lnTo>
                  <a:lnTo>
                    <a:pt x="588" y="0"/>
                  </a:lnTo>
                  <a:lnTo>
                    <a:pt x="588" y="1335"/>
                  </a:lnTo>
                  <a:lnTo>
                    <a:pt x="421" y="1335"/>
                  </a:lnTo>
                  <a:close/>
                  <a:moveTo>
                    <a:pt x="651" y="1335"/>
                  </a:moveTo>
                  <a:lnTo>
                    <a:pt x="651" y="0"/>
                  </a:lnTo>
                  <a:lnTo>
                    <a:pt x="865" y="0"/>
                  </a:lnTo>
                  <a:lnTo>
                    <a:pt x="865" y="1335"/>
                  </a:lnTo>
                  <a:lnTo>
                    <a:pt x="651" y="1335"/>
                  </a:lnTo>
                  <a:close/>
                  <a:moveTo>
                    <a:pt x="1335" y="1335"/>
                  </a:moveTo>
                  <a:lnTo>
                    <a:pt x="893" y="1335"/>
                  </a:lnTo>
                  <a:lnTo>
                    <a:pt x="893" y="0"/>
                  </a:lnTo>
                  <a:lnTo>
                    <a:pt x="1335" y="0"/>
                  </a:lnTo>
                  <a:lnTo>
                    <a:pt x="1335" y="13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6700838" y="873125"/>
              <a:ext cx="661987" cy="122238"/>
            </a:xfrm>
            <a:custGeom>
              <a:rect b="b" l="l" r="r" t="t"/>
              <a:pathLst>
                <a:path extrusionOk="0" h="340" w="1841">
                  <a:moveTo>
                    <a:pt x="1685" y="146"/>
                  </a:moveTo>
                  <a:lnTo>
                    <a:pt x="1685" y="334"/>
                  </a:lnTo>
                  <a:lnTo>
                    <a:pt x="1649" y="334"/>
                  </a:lnTo>
                  <a:lnTo>
                    <a:pt x="1649" y="101"/>
                  </a:lnTo>
                  <a:lnTo>
                    <a:pt x="1685" y="101"/>
                  </a:lnTo>
                  <a:lnTo>
                    <a:pt x="1685" y="117"/>
                  </a:lnTo>
                  <a:cubicBezTo>
                    <a:pt x="1685" y="117"/>
                    <a:pt x="1725" y="97"/>
                    <a:pt x="1759" y="97"/>
                  </a:cubicBezTo>
                  <a:cubicBezTo>
                    <a:pt x="1825" y="97"/>
                    <a:pt x="1840" y="128"/>
                    <a:pt x="1840" y="213"/>
                  </a:cubicBezTo>
                  <a:lnTo>
                    <a:pt x="1840" y="334"/>
                  </a:lnTo>
                  <a:lnTo>
                    <a:pt x="1804" y="334"/>
                  </a:lnTo>
                  <a:lnTo>
                    <a:pt x="1804" y="213"/>
                  </a:lnTo>
                  <a:cubicBezTo>
                    <a:pt x="1804" y="152"/>
                    <a:pt x="1797" y="129"/>
                    <a:pt x="1754" y="129"/>
                  </a:cubicBezTo>
                  <a:cubicBezTo>
                    <a:pt x="1722" y="129"/>
                    <a:pt x="1685" y="146"/>
                    <a:pt x="1685" y="146"/>
                  </a:cubicBezTo>
                  <a:close/>
                  <a:moveTo>
                    <a:pt x="1533" y="49"/>
                  </a:moveTo>
                  <a:lnTo>
                    <a:pt x="1533" y="8"/>
                  </a:lnTo>
                  <a:lnTo>
                    <a:pt x="1569" y="8"/>
                  </a:lnTo>
                  <a:lnTo>
                    <a:pt x="1569" y="49"/>
                  </a:lnTo>
                  <a:lnTo>
                    <a:pt x="1533" y="49"/>
                  </a:lnTo>
                  <a:close/>
                  <a:moveTo>
                    <a:pt x="1533" y="334"/>
                  </a:moveTo>
                  <a:lnTo>
                    <a:pt x="1533" y="101"/>
                  </a:lnTo>
                  <a:lnTo>
                    <a:pt x="1569" y="101"/>
                  </a:lnTo>
                  <a:lnTo>
                    <a:pt x="1569" y="334"/>
                  </a:lnTo>
                  <a:lnTo>
                    <a:pt x="1533" y="334"/>
                  </a:lnTo>
                  <a:close/>
                  <a:moveTo>
                    <a:pt x="1419" y="334"/>
                  </a:moveTo>
                  <a:lnTo>
                    <a:pt x="1419" y="0"/>
                  </a:lnTo>
                  <a:lnTo>
                    <a:pt x="1454" y="0"/>
                  </a:lnTo>
                  <a:lnTo>
                    <a:pt x="1454" y="334"/>
                  </a:lnTo>
                  <a:lnTo>
                    <a:pt x="1419" y="334"/>
                  </a:lnTo>
                  <a:close/>
                  <a:moveTo>
                    <a:pt x="1249" y="334"/>
                  </a:moveTo>
                  <a:lnTo>
                    <a:pt x="1249" y="101"/>
                  </a:lnTo>
                  <a:lnTo>
                    <a:pt x="1285" y="101"/>
                  </a:lnTo>
                  <a:lnTo>
                    <a:pt x="1285" y="132"/>
                  </a:lnTo>
                  <a:cubicBezTo>
                    <a:pt x="1285" y="132"/>
                    <a:pt x="1322" y="105"/>
                    <a:pt x="1369" y="97"/>
                  </a:cubicBezTo>
                  <a:lnTo>
                    <a:pt x="1369" y="133"/>
                  </a:lnTo>
                  <a:cubicBezTo>
                    <a:pt x="1324" y="141"/>
                    <a:pt x="1285" y="165"/>
                    <a:pt x="1285" y="165"/>
                  </a:cubicBezTo>
                  <a:lnTo>
                    <a:pt x="1285" y="334"/>
                  </a:lnTo>
                  <a:lnTo>
                    <a:pt x="1249" y="334"/>
                  </a:lnTo>
                  <a:close/>
                  <a:moveTo>
                    <a:pt x="1025" y="204"/>
                  </a:moveTo>
                  <a:lnTo>
                    <a:pt x="1150" y="204"/>
                  </a:lnTo>
                  <a:cubicBezTo>
                    <a:pt x="1150" y="148"/>
                    <a:pt x="1131" y="128"/>
                    <a:pt x="1089" y="128"/>
                  </a:cubicBezTo>
                  <a:cubicBezTo>
                    <a:pt x="1048" y="128"/>
                    <a:pt x="1025" y="150"/>
                    <a:pt x="1025" y="204"/>
                  </a:cubicBezTo>
                  <a:close/>
                  <a:moveTo>
                    <a:pt x="1025" y="233"/>
                  </a:moveTo>
                  <a:cubicBezTo>
                    <a:pt x="1026" y="281"/>
                    <a:pt x="1041" y="307"/>
                    <a:pt x="1088" y="307"/>
                  </a:cubicBezTo>
                  <a:cubicBezTo>
                    <a:pt x="1124" y="307"/>
                    <a:pt x="1176" y="303"/>
                    <a:pt x="1176" y="303"/>
                  </a:cubicBezTo>
                  <a:lnTo>
                    <a:pt x="1177" y="331"/>
                  </a:lnTo>
                  <a:cubicBezTo>
                    <a:pt x="1177" y="331"/>
                    <a:pt x="1123" y="339"/>
                    <a:pt x="1084" y="339"/>
                  </a:cubicBezTo>
                  <a:cubicBezTo>
                    <a:pt x="1012" y="339"/>
                    <a:pt x="989" y="298"/>
                    <a:pt x="989" y="219"/>
                  </a:cubicBezTo>
                  <a:cubicBezTo>
                    <a:pt x="989" y="131"/>
                    <a:pt x="1028" y="97"/>
                    <a:pt x="1089" y="97"/>
                  </a:cubicBezTo>
                  <a:cubicBezTo>
                    <a:pt x="1153" y="97"/>
                    <a:pt x="1186" y="129"/>
                    <a:pt x="1186" y="206"/>
                  </a:cubicBezTo>
                  <a:lnTo>
                    <a:pt x="1184" y="233"/>
                  </a:lnTo>
                  <a:lnTo>
                    <a:pt x="1025" y="233"/>
                  </a:lnTo>
                  <a:close/>
                  <a:moveTo>
                    <a:pt x="830" y="43"/>
                  </a:moveTo>
                  <a:lnTo>
                    <a:pt x="748" y="43"/>
                  </a:lnTo>
                  <a:lnTo>
                    <a:pt x="748" y="153"/>
                  </a:lnTo>
                  <a:lnTo>
                    <a:pt x="833" y="153"/>
                  </a:lnTo>
                  <a:cubicBezTo>
                    <a:pt x="875" y="153"/>
                    <a:pt x="892" y="133"/>
                    <a:pt x="892" y="95"/>
                  </a:cubicBezTo>
                  <a:cubicBezTo>
                    <a:pt x="892" y="58"/>
                    <a:pt x="872" y="43"/>
                    <a:pt x="830" y="43"/>
                  </a:cubicBezTo>
                  <a:close/>
                  <a:moveTo>
                    <a:pt x="834" y="186"/>
                  </a:moveTo>
                  <a:lnTo>
                    <a:pt x="748" y="186"/>
                  </a:lnTo>
                  <a:lnTo>
                    <a:pt x="748" y="301"/>
                  </a:lnTo>
                  <a:lnTo>
                    <a:pt x="836" y="301"/>
                  </a:lnTo>
                  <a:cubicBezTo>
                    <a:pt x="876" y="301"/>
                    <a:pt x="902" y="287"/>
                    <a:pt x="902" y="241"/>
                  </a:cubicBezTo>
                  <a:cubicBezTo>
                    <a:pt x="902" y="191"/>
                    <a:pt x="859" y="186"/>
                    <a:pt x="834" y="186"/>
                  </a:cubicBezTo>
                  <a:close/>
                  <a:moveTo>
                    <a:pt x="712" y="334"/>
                  </a:moveTo>
                  <a:lnTo>
                    <a:pt x="712" y="10"/>
                  </a:lnTo>
                  <a:lnTo>
                    <a:pt x="831" y="10"/>
                  </a:lnTo>
                  <a:cubicBezTo>
                    <a:pt x="894" y="10"/>
                    <a:pt x="930" y="34"/>
                    <a:pt x="930" y="90"/>
                  </a:cubicBezTo>
                  <a:cubicBezTo>
                    <a:pt x="930" y="134"/>
                    <a:pt x="914" y="155"/>
                    <a:pt x="888" y="167"/>
                  </a:cubicBezTo>
                  <a:cubicBezTo>
                    <a:pt x="918" y="177"/>
                    <a:pt x="940" y="196"/>
                    <a:pt x="940" y="243"/>
                  </a:cubicBezTo>
                  <a:cubicBezTo>
                    <a:pt x="940" y="311"/>
                    <a:pt x="900" y="334"/>
                    <a:pt x="838" y="334"/>
                  </a:cubicBezTo>
                  <a:lnTo>
                    <a:pt x="712" y="334"/>
                  </a:lnTo>
                  <a:close/>
                  <a:moveTo>
                    <a:pt x="323" y="10"/>
                  </a:moveTo>
                  <a:lnTo>
                    <a:pt x="323" y="236"/>
                  </a:lnTo>
                  <a:cubicBezTo>
                    <a:pt x="323" y="287"/>
                    <a:pt x="354" y="304"/>
                    <a:pt x="401" y="304"/>
                  </a:cubicBezTo>
                  <a:cubicBezTo>
                    <a:pt x="451" y="304"/>
                    <a:pt x="482" y="287"/>
                    <a:pt x="482" y="236"/>
                  </a:cubicBezTo>
                  <a:lnTo>
                    <a:pt x="482" y="10"/>
                  </a:lnTo>
                  <a:lnTo>
                    <a:pt x="518" y="10"/>
                  </a:lnTo>
                  <a:lnTo>
                    <a:pt x="518" y="236"/>
                  </a:lnTo>
                  <a:cubicBezTo>
                    <a:pt x="518" y="310"/>
                    <a:pt x="477" y="338"/>
                    <a:pt x="401" y="338"/>
                  </a:cubicBezTo>
                  <a:cubicBezTo>
                    <a:pt x="328" y="338"/>
                    <a:pt x="286" y="310"/>
                    <a:pt x="286" y="236"/>
                  </a:cubicBezTo>
                  <a:lnTo>
                    <a:pt x="286" y="10"/>
                  </a:lnTo>
                  <a:lnTo>
                    <a:pt x="323" y="10"/>
                  </a:lnTo>
                  <a:close/>
                  <a:moveTo>
                    <a:pt x="0" y="45"/>
                  </a:moveTo>
                  <a:lnTo>
                    <a:pt x="0" y="10"/>
                  </a:lnTo>
                  <a:lnTo>
                    <a:pt x="240" y="10"/>
                  </a:lnTo>
                  <a:lnTo>
                    <a:pt x="240" y="45"/>
                  </a:lnTo>
                  <a:lnTo>
                    <a:pt x="139" y="45"/>
                  </a:lnTo>
                  <a:lnTo>
                    <a:pt x="139" y="334"/>
                  </a:lnTo>
                  <a:lnTo>
                    <a:pt x="102" y="334"/>
                  </a:lnTo>
                  <a:lnTo>
                    <a:pt x="102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6702425" y="509588"/>
              <a:ext cx="1798638" cy="282575"/>
            </a:xfrm>
            <a:custGeom>
              <a:rect b="b" l="l" r="r" t="t"/>
              <a:pathLst>
                <a:path extrusionOk="0" h="785" w="4998">
                  <a:moveTo>
                    <a:pt x="4706" y="773"/>
                  </a:moveTo>
                  <a:lnTo>
                    <a:pt x="4706" y="217"/>
                  </a:lnTo>
                  <a:lnTo>
                    <a:pt x="4794" y="217"/>
                  </a:lnTo>
                  <a:lnTo>
                    <a:pt x="4794" y="290"/>
                  </a:lnTo>
                  <a:cubicBezTo>
                    <a:pt x="4794" y="290"/>
                    <a:pt x="4884" y="226"/>
                    <a:pt x="4997" y="206"/>
                  </a:cubicBezTo>
                  <a:lnTo>
                    <a:pt x="4997" y="292"/>
                  </a:lnTo>
                  <a:cubicBezTo>
                    <a:pt x="4887" y="312"/>
                    <a:pt x="4794" y="369"/>
                    <a:pt x="4794" y="369"/>
                  </a:cubicBezTo>
                  <a:lnTo>
                    <a:pt x="4794" y="773"/>
                  </a:lnTo>
                  <a:lnTo>
                    <a:pt x="4706" y="773"/>
                  </a:lnTo>
                  <a:close/>
                  <a:moveTo>
                    <a:pt x="4138" y="487"/>
                  </a:moveTo>
                  <a:cubicBezTo>
                    <a:pt x="4138" y="643"/>
                    <a:pt x="4161" y="710"/>
                    <a:pt x="4299" y="710"/>
                  </a:cubicBezTo>
                  <a:cubicBezTo>
                    <a:pt x="4436" y="710"/>
                    <a:pt x="4457" y="636"/>
                    <a:pt x="4457" y="489"/>
                  </a:cubicBezTo>
                  <a:cubicBezTo>
                    <a:pt x="4457" y="341"/>
                    <a:pt x="4411" y="281"/>
                    <a:pt x="4299" y="281"/>
                  </a:cubicBezTo>
                  <a:cubicBezTo>
                    <a:pt x="4175" y="281"/>
                    <a:pt x="4138" y="335"/>
                    <a:pt x="4138" y="487"/>
                  </a:cubicBezTo>
                  <a:close/>
                  <a:moveTo>
                    <a:pt x="4048" y="487"/>
                  </a:moveTo>
                  <a:cubicBezTo>
                    <a:pt x="4048" y="296"/>
                    <a:pt x="4115" y="206"/>
                    <a:pt x="4299" y="206"/>
                  </a:cubicBezTo>
                  <a:cubicBezTo>
                    <a:pt x="4475" y="206"/>
                    <a:pt x="4547" y="299"/>
                    <a:pt x="4547" y="489"/>
                  </a:cubicBezTo>
                  <a:cubicBezTo>
                    <a:pt x="4547" y="682"/>
                    <a:pt x="4496" y="784"/>
                    <a:pt x="4299" y="784"/>
                  </a:cubicBezTo>
                  <a:cubicBezTo>
                    <a:pt x="4102" y="784"/>
                    <a:pt x="4048" y="691"/>
                    <a:pt x="4048" y="487"/>
                  </a:cubicBezTo>
                  <a:close/>
                  <a:moveTo>
                    <a:pt x="3548" y="703"/>
                  </a:moveTo>
                  <a:cubicBezTo>
                    <a:pt x="3548" y="703"/>
                    <a:pt x="3624" y="710"/>
                    <a:pt x="3655" y="710"/>
                  </a:cubicBezTo>
                  <a:cubicBezTo>
                    <a:pt x="3815" y="710"/>
                    <a:pt x="3843" y="641"/>
                    <a:pt x="3843" y="487"/>
                  </a:cubicBezTo>
                  <a:cubicBezTo>
                    <a:pt x="3843" y="342"/>
                    <a:pt x="3813" y="282"/>
                    <a:pt x="3710" y="282"/>
                  </a:cubicBezTo>
                  <a:cubicBezTo>
                    <a:pt x="3633" y="282"/>
                    <a:pt x="3548" y="312"/>
                    <a:pt x="3548" y="312"/>
                  </a:cubicBezTo>
                  <a:lnTo>
                    <a:pt x="3548" y="703"/>
                  </a:lnTo>
                  <a:close/>
                  <a:moveTo>
                    <a:pt x="3548" y="242"/>
                  </a:moveTo>
                  <a:cubicBezTo>
                    <a:pt x="3548" y="242"/>
                    <a:pt x="3636" y="206"/>
                    <a:pt x="3718" y="206"/>
                  </a:cubicBezTo>
                  <a:cubicBezTo>
                    <a:pt x="3877" y="206"/>
                    <a:pt x="3932" y="286"/>
                    <a:pt x="3932" y="485"/>
                  </a:cubicBezTo>
                  <a:cubicBezTo>
                    <a:pt x="3932" y="705"/>
                    <a:pt x="3869" y="784"/>
                    <a:pt x="3657" y="784"/>
                  </a:cubicBezTo>
                  <a:cubicBezTo>
                    <a:pt x="3587" y="784"/>
                    <a:pt x="3461" y="772"/>
                    <a:pt x="3461" y="772"/>
                  </a:cubicBezTo>
                  <a:lnTo>
                    <a:pt x="3461" y="0"/>
                  </a:lnTo>
                  <a:lnTo>
                    <a:pt x="3548" y="0"/>
                  </a:lnTo>
                  <a:lnTo>
                    <a:pt x="3548" y="242"/>
                  </a:lnTo>
                  <a:close/>
                  <a:moveTo>
                    <a:pt x="3170" y="500"/>
                  </a:moveTo>
                  <a:lnTo>
                    <a:pt x="2997" y="514"/>
                  </a:lnTo>
                  <a:cubicBezTo>
                    <a:pt x="2926" y="520"/>
                    <a:pt x="2897" y="555"/>
                    <a:pt x="2897" y="612"/>
                  </a:cubicBezTo>
                  <a:cubicBezTo>
                    <a:pt x="2897" y="676"/>
                    <a:pt x="2927" y="712"/>
                    <a:pt x="2980" y="712"/>
                  </a:cubicBezTo>
                  <a:cubicBezTo>
                    <a:pt x="3068" y="712"/>
                    <a:pt x="3170" y="679"/>
                    <a:pt x="3170" y="679"/>
                  </a:cubicBezTo>
                  <a:lnTo>
                    <a:pt x="3170" y="500"/>
                  </a:lnTo>
                  <a:close/>
                  <a:moveTo>
                    <a:pt x="3256" y="387"/>
                  </a:moveTo>
                  <a:lnTo>
                    <a:pt x="3256" y="661"/>
                  </a:lnTo>
                  <a:cubicBezTo>
                    <a:pt x="3258" y="696"/>
                    <a:pt x="3286" y="707"/>
                    <a:pt x="3323" y="712"/>
                  </a:cubicBezTo>
                  <a:lnTo>
                    <a:pt x="3320" y="784"/>
                  </a:lnTo>
                  <a:cubicBezTo>
                    <a:pt x="3250" y="784"/>
                    <a:pt x="3213" y="772"/>
                    <a:pt x="3182" y="742"/>
                  </a:cubicBezTo>
                  <a:cubicBezTo>
                    <a:pt x="3182" y="742"/>
                    <a:pt x="3078" y="784"/>
                    <a:pt x="2967" y="784"/>
                  </a:cubicBezTo>
                  <a:cubicBezTo>
                    <a:pt x="2866" y="784"/>
                    <a:pt x="2808" y="723"/>
                    <a:pt x="2808" y="614"/>
                  </a:cubicBezTo>
                  <a:cubicBezTo>
                    <a:pt x="2808" y="507"/>
                    <a:pt x="2866" y="459"/>
                    <a:pt x="2986" y="449"/>
                  </a:cubicBezTo>
                  <a:lnTo>
                    <a:pt x="3170" y="433"/>
                  </a:lnTo>
                  <a:lnTo>
                    <a:pt x="3170" y="387"/>
                  </a:lnTo>
                  <a:cubicBezTo>
                    <a:pt x="3170" y="317"/>
                    <a:pt x="3132" y="286"/>
                    <a:pt x="3068" y="286"/>
                  </a:cubicBezTo>
                  <a:cubicBezTo>
                    <a:pt x="2983" y="286"/>
                    <a:pt x="2846" y="300"/>
                    <a:pt x="2846" y="300"/>
                  </a:cubicBezTo>
                  <a:lnTo>
                    <a:pt x="2842" y="228"/>
                  </a:lnTo>
                  <a:cubicBezTo>
                    <a:pt x="2842" y="228"/>
                    <a:pt x="2982" y="206"/>
                    <a:pt x="3072" y="206"/>
                  </a:cubicBezTo>
                  <a:cubicBezTo>
                    <a:pt x="3195" y="206"/>
                    <a:pt x="3256" y="261"/>
                    <a:pt x="3256" y="387"/>
                  </a:cubicBezTo>
                  <a:close/>
                  <a:moveTo>
                    <a:pt x="2702" y="773"/>
                  </a:moveTo>
                  <a:lnTo>
                    <a:pt x="2258" y="773"/>
                  </a:lnTo>
                  <a:lnTo>
                    <a:pt x="2257" y="0"/>
                  </a:lnTo>
                  <a:lnTo>
                    <a:pt x="2347" y="0"/>
                  </a:lnTo>
                  <a:lnTo>
                    <a:pt x="2348" y="691"/>
                  </a:lnTo>
                  <a:lnTo>
                    <a:pt x="2702" y="691"/>
                  </a:lnTo>
                  <a:lnTo>
                    <a:pt x="2702" y="773"/>
                  </a:lnTo>
                  <a:close/>
                  <a:moveTo>
                    <a:pt x="1726" y="502"/>
                  </a:moveTo>
                  <a:lnTo>
                    <a:pt x="1726" y="419"/>
                  </a:lnTo>
                  <a:lnTo>
                    <a:pt x="2090" y="419"/>
                  </a:lnTo>
                  <a:lnTo>
                    <a:pt x="2090" y="502"/>
                  </a:lnTo>
                  <a:lnTo>
                    <a:pt x="1726" y="502"/>
                  </a:lnTo>
                  <a:close/>
                  <a:moveTo>
                    <a:pt x="1438" y="773"/>
                  </a:moveTo>
                  <a:lnTo>
                    <a:pt x="1438" y="3"/>
                  </a:lnTo>
                  <a:lnTo>
                    <a:pt x="1575" y="3"/>
                  </a:lnTo>
                  <a:lnTo>
                    <a:pt x="1575" y="773"/>
                  </a:lnTo>
                  <a:lnTo>
                    <a:pt x="1438" y="773"/>
                  </a:lnTo>
                  <a:close/>
                  <a:moveTo>
                    <a:pt x="959" y="123"/>
                  </a:moveTo>
                  <a:lnTo>
                    <a:pt x="867" y="496"/>
                  </a:lnTo>
                  <a:lnTo>
                    <a:pt x="1103" y="496"/>
                  </a:lnTo>
                  <a:lnTo>
                    <a:pt x="1014" y="123"/>
                  </a:lnTo>
                  <a:lnTo>
                    <a:pt x="959" y="123"/>
                  </a:lnTo>
                  <a:close/>
                  <a:moveTo>
                    <a:pt x="661" y="773"/>
                  </a:moveTo>
                  <a:lnTo>
                    <a:pt x="853" y="3"/>
                  </a:lnTo>
                  <a:lnTo>
                    <a:pt x="1122" y="3"/>
                  </a:lnTo>
                  <a:lnTo>
                    <a:pt x="1312" y="773"/>
                  </a:lnTo>
                  <a:lnTo>
                    <a:pt x="1174" y="773"/>
                  </a:lnTo>
                  <a:lnTo>
                    <a:pt x="1130" y="622"/>
                  </a:lnTo>
                  <a:lnTo>
                    <a:pt x="838" y="622"/>
                  </a:lnTo>
                  <a:lnTo>
                    <a:pt x="798" y="773"/>
                  </a:lnTo>
                  <a:lnTo>
                    <a:pt x="661" y="773"/>
                  </a:lnTo>
                  <a:close/>
                  <a:moveTo>
                    <a:pt x="271" y="648"/>
                  </a:moveTo>
                  <a:cubicBezTo>
                    <a:pt x="431" y="648"/>
                    <a:pt x="454" y="534"/>
                    <a:pt x="454" y="375"/>
                  </a:cubicBezTo>
                  <a:cubicBezTo>
                    <a:pt x="454" y="217"/>
                    <a:pt x="431" y="128"/>
                    <a:pt x="271" y="128"/>
                  </a:cubicBezTo>
                  <a:lnTo>
                    <a:pt x="135" y="128"/>
                  </a:lnTo>
                  <a:lnTo>
                    <a:pt x="135" y="648"/>
                  </a:lnTo>
                  <a:lnTo>
                    <a:pt x="271" y="648"/>
                  </a:lnTo>
                  <a:close/>
                  <a:moveTo>
                    <a:pt x="271" y="773"/>
                  </a:moveTo>
                  <a:lnTo>
                    <a:pt x="0" y="773"/>
                  </a:lnTo>
                  <a:lnTo>
                    <a:pt x="0" y="3"/>
                  </a:lnTo>
                  <a:lnTo>
                    <a:pt x="271" y="3"/>
                  </a:lnTo>
                  <a:cubicBezTo>
                    <a:pt x="533" y="3"/>
                    <a:pt x="595" y="132"/>
                    <a:pt x="595" y="375"/>
                  </a:cubicBezTo>
                  <a:cubicBezTo>
                    <a:pt x="595" y="622"/>
                    <a:pt x="540" y="773"/>
                    <a:pt x="271" y="7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11"/>
          <p:cNvSpPr txBox="1"/>
          <p:nvPr>
            <p:ph idx="1" type="body"/>
          </p:nvPr>
        </p:nvSpPr>
        <p:spPr>
          <a:xfrm>
            <a:off x="9325245" y="5555104"/>
            <a:ext cx="2034417" cy="265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2" type="body"/>
          </p:nvPr>
        </p:nvSpPr>
        <p:spPr>
          <a:xfrm>
            <a:off x="4649439" y="5686514"/>
            <a:ext cx="2389187" cy="397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1"/>
          <p:cNvSpPr txBox="1"/>
          <p:nvPr>
            <p:ph idx="3" type="body"/>
          </p:nvPr>
        </p:nvSpPr>
        <p:spPr>
          <a:xfrm>
            <a:off x="4649439" y="5385776"/>
            <a:ext cx="3366405" cy="381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03">
  <p:cSld name="Titel 03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530" y="69141"/>
            <a:ext cx="12069082" cy="678885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3"/>
          <p:cNvSpPr txBox="1"/>
          <p:nvPr>
            <p:ph type="title"/>
          </p:nvPr>
        </p:nvSpPr>
        <p:spPr>
          <a:xfrm>
            <a:off x="5576455" y="1857600"/>
            <a:ext cx="59544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alibri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0" type="dt"/>
          </p:nvPr>
        </p:nvSpPr>
        <p:spPr>
          <a:xfrm>
            <a:off x="5576455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idx="1" type="body"/>
          </p:nvPr>
        </p:nvSpPr>
        <p:spPr>
          <a:xfrm>
            <a:off x="5576455" y="2782800"/>
            <a:ext cx="59544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13"/>
          <p:cNvSpPr txBox="1"/>
          <p:nvPr>
            <p:ph idx="2" type="body"/>
          </p:nvPr>
        </p:nvSpPr>
        <p:spPr>
          <a:xfrm>
            <a:off x="5576455" y="3508601"/>
            <a:ext cx="595440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>
                <a:solidFill>
                  <a:schemeClr val="accent6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3"/>
          <p:cNvSpPr/>
          <p:nvPr/>
        </p:nvSpPr>
        <p:spPr>
          <a:xfrm rot="5400000">
            <a:off x="4460876" y="2825543"/>
            <a:ext cx="1768232" cy="3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01">
  <p:cSld name="Titel 0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/>
          <p:nvPr/>
        </p:nvSpPr>
        <p:spPr>
          <a:xfrm>
            <a:off x="10017695" y="2107407"/>
            <a:ext cx="2174305" cy="2643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4"/>
          <p:cNvSpPr/>
          <p:nvPr/>
        </p:nvSpPr>
        <p:spPr>
          <a:xfrm>
            <a:off x="1914525" y="2107407"/>
            <a:ext cx="8442325" cy="2643187"/>
          </a:xfrm>
          <a:custGeom>
            <a:rect b="b" l="l" r="r" t="t"/>
            <a:pathLst>
              <a:path extrusionOk="0" h="7340" w="23451">
                <a:moveTo>
                  <a:pt x="7327" y="0"/>
                </a:moveTo>
                <a:lnTo>
                  <a:pt x="23450" y="0"/>
                </a:lnTo>
                <a:lnTo>
                  <a:pt x="23450" y="7339"/>
                </a:lnTo>
                <a:lnTo>
                  <a:pt x="7327" y="7339"/>
                </a:lnTo>
                <a:lnTo>
                  <a:pt x="4904" y="7339"/>
                </a:lnTo>
                <a:lnTo>
                  <a:pt x="4895" y="7339"/>
                </a:lnTo>
                <a:lnTo>
                  <a:pt x="4895" y="0"/>
                </a:lnTo>
                <a:lnTo>
                  <a:pt x="4904" y="0"/>
                </a:lnTo>
                <a:lnTo>
                  <a:pt x="7327" y="0"/>
                </a:lnTo>
                <a:close/>
                <a:moveTo>
                  <a:pt x="4158" y="7339"/>
                </a:moveTo>
                <a:lnTo>
                  <a:pt x="3570" y="7339"/>
                </a:lnTo>
                <a:lnTo>
                  <a:pt x="3570" y="0"/>
                </a:lnTo>
                <a:lnTo>
                  <a:pt x="4746" y="0"/>
                </a:lnTo>
                <a:lnTo>
                  <a:pt x="4746" y="7339"/>
                </a:lnTo>
                <a:lnTo>
                  <a:pt x="4158" y="7339"/>
                </a:lnTo>
                <a:close/>
                <a:moveTo>
                  <a:pt x="2768" y="7339"/>
                </a:moveTo>
                <a:lnTo>
                  <a:pt x="2309" y="7339"/>
                </a:lnTo>
                <a:lnTo>
                  <a:pt x="2309" y="0"/>
                </a:lnTo>
                <a:lnTo>
                  <a:pt x="3227" y="0"/>
                </a:lnTo>
                <a:lnTo>
                  <a:pt x="3227" y="7339"/>
                </a:lnTo>
                <a:lnTo>
                  <a:pt x="2768" y="7339"/>
                </a:lnTo>
                <a:close/>
                <a:moveTo>
                  <a:pt x="175" y="7339"/>
                </a:moveTo>
                <a:lnTo>
                  <a:pt x="0" y="7339"/>
                </a:lnTo>
                <a:lnTo>
                  <a:pt x="0" y="0"/>
                </a:lnTo>
                <a:lnTo>
                  <a:pt x="351" y="0"/>
                </a:lnTo>
                <a:lnTo>
                  <a:pt x="351" y="7339"/>
                </a:lnTo>
                <a:lnTo>
                  <a:pt x="175" y="7339"/>
                </a:lnTo>
                <a:close/>
                <a:moveTo>
                  <a:pt x="1323" y="7339"/>
                </a:moveTo>
                <a:lnTo>
                  <a:pt x="1040" y="7339"/>
                </a:lnTo>
                <a:lnTo>
                  <a:pt x="1040" y="0"/>
                </a:lnTo>
                <a:lnTo>
                  <a:pt x="1606" y="0"/>
                </a:lnTo>
                <a:lnTo>
                  <a:pt x="1606" y="7339"/>
                </a:lnTo>
                <a:lnTo>
                  <a:pt x="1323" y="733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" name="Google Shape;157;p14"/>
          <p:cNvGrpSpPr/>
          <p:nvPr/>
        </p:nvGrpSpPr>
        <p:grpSpPr>
          <a:xfrm>
            <a:off x="8712200" y="2445544"/>
            <a:ext cx="2079625" cy="468313"/>
            <a:chOff x="5488" y="1542"/>
            <a:chExt cx="1310" cy="295"/>
          </a:xfrm>
        </p:grpSpPr>
        <p:sp>
          <p:nvSpPr>
            <p:cNvPr id="158" name="Google Shape;158;p14"/>
            <p:cNvSpPr/>
            <p:nvPr/>
          </p:nvSpPr>
          <p:spPr>
            <a:xfrm>
              <a:off x="5488" y="1542"/>
              <a:ext cx="165" cy="165"/>
            </a:xfrm>
            <a:custGeom>
              <a:rect b="b" l="l" r="r" t="t"/>
              <a:pathLst>
                <a:path extrusionOk="0" h="732" w="732">
                  <a:moveTo>
                    <a:pt x="0" y="731"/>
                  </a:moveTo>
                  <a:lnTo>
                    <a:pt x="35" y="73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731"/>
                  </a:lnTo>
                  <a:close/>
                  <a:moveTo>
                    <a:pt x="104" y="731"/>
                  </a:moveTo>
                  <a:lnTo>
                    <a:pt x="161" y="731"/>
                  </a:lnTo>
                  <a:lnTo>
                    <a:pt x="161" y="0"/>
                  </a:lnTo>
                  <a:lnTo>
                    <a:pt x="104" y="0"/>
                  </a:lnTo>
                  <a:lnTo>
                    <a:pt x="104" y="731"/>
                  </a:lnTo>
                  <a:close/>
                  <a:moveTo>
                    <a:pt x="231" y="731"/>
                  </a:moveTo>
                  <a:lnTo>
                    <a:pt x="322" y="731"/>
                  </a:lnTo>
                  <a:lnTo>
                    <a:pt x="322" y="0"/>
                  </a:lnTo>
                  <a:lnTo>
                    <a:pt x="231" y="0"/>
                  </a:lnTo>
                  <a:lnTo>
                    <a:pt x="231" y="731"/>
                  </a:lnTo>
                  <a:close/>
                  <a:moveTo>
                    <a:pt x="356" y="731"/>
                  </a:moveTo>
                  <a:lnTo>
                    <a:pt x="474" y="731"/>
                  </a:lnTo>
                  <a:lnTo>
                    <a:pt x="474" y="0"/>
                  </a:lnTo>
                  <a:lnTo>
                    <a:pt x="356" y="0"/>
                  </a:lnTo>
                  <a:lnTo>
                    <a:pt x="356" y="731"/>
                  </a:lnTo>
                  <a:close/>
                  <a:moveTo>
                    <a:pt x="489" y="731"/>
                  </a:moveTo>
                  <a:lnTo>
                    <a:pt x="731" y="731"/>
                  </a:lnTo>
                  <a:lnTo>
                    <a:pt x="731" y="0"/>
                  </a:lnTo>
                  <a:lnTo>
                    <a:pt x="489" y="0"/>
                  </a:lnTo>
                  <a:lnTo>
                    <a:pt x="489" y="7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5728" y="1542"/>
              <a:ext cx="1070" cy="167"/>
            </a:xfrm>
            <a:custGeom>
              <a:rect b="b" l="l" r="r" t="t"/>
              <a:pathLst>
                <a:path extrusionOk="0" h="742" w="4724">
                  <a:moveTo>
                    <a:pt x="4448" y="731"/>
                  </a:moveTo>
                  <a:lnTo>
                    <a:pt x="4531" y="731"/>
                  </a:lnTo>
                  <a:lnTo>
                    <a:pt x="4531" y="349"/>
                  </a:lnTo>
                  <a:cubicBezTo>
                    <a:pt x="4531" y="349"/>
                    <a:pt x="4619" y="296"/>
                    <a:pt x="4723" y="277"/>
                  </a:cubicBezTo>
                  <a:lnTo>
                    <a:pt x="4723" y="195"/>
                  </a:lnTo>
                  <a:cubicBezTo>
                    <a:pt x="4616" y="214"/>
                    <a:pt x="4531" y="275"/>
                    <a:pt x="4531" y="275"/>
                  </a:cubicBezTo>
                  <a:lnTo>
                    <a:pt x="4531" y="205"/>
                  </a:lnTo>
                  <a:lnTo>
                    <a:pt x="4448" y="205"/>
                  </a:lnTo>
                  <a:lnTo>
                    <a:pt x="4448" y="731"/>
                  </a:lnTo>
                  <a:close/>
                  <a:moveTo>
                    <a:pt x="3911" y="461"/>
                  </a:moveTo>
                  <a:cubicBezTo>
                    <a:pt x="3911" y="317"/>
                    <a:pt x="3946" y="266"/>
                    <a:pt x="4063" y="266"/>
                  </a:cubicBezTo>
                  <a:cubicBezTo>
                    <a:pt x="4169" y="266"/>
                    <a:pt x="4213" y="323"/>
                    <a:pt x="4213" y="463"/>
                  </a:cubicBezTo>
                  <a:cubicBezTo>
                    <a:pt x="4213" y="602"/>
                    <a:pt x="4193" y="671"/>
                    <a:pt x="4063" y="671"/>
                  </a:cubicBezTo>
                  <a:cubicBezTo>
                    <a:pt x="3933" y="671"/>
                    <a:pt x="3911" y="608"/>
                    <a:pt x="3911" y="461"/>
                  </a:cubicBezTo>
                  <a:close/>
                  <a:moveTo>
                    <a:pt x="3826" y="461"/>
                  </a:moveTo>
                  <a:cubicBezTo>
                    <a:pt x="3826" y="653"/>
                    <a:pt x="3877" y="741"/>
                    <a:pt x="4063" y="741"/>
                  </a:cubicBezTo>
                  <a:cubicBezTo>
                    <a:pt x="4249" y="741"/>
                    <a:pt x="4298" y="645"/>
                    <a:pt x="4298" y="463"/>
                  </a:cubicBezTo>
                  <a:cubicBezTo>
                    <a:pt x="4298" y="283"/>
                    <a:pt x="4229" y="195"/>
                    <a:pt x="4063" y="195"/>
                  </a:cubicBezTo>
                  <a:cubicBezTo>
                    <a:pt x="3889" y="195"/>
                    <a:pt x="3826" y="280"/>
                    <a:pt x="3826" y="461"/>
                  </a:cubicBezTo>
                  <a:close/>
                  <a:moveTo>
                    <a:pt x="3354" y="665"/>
                  </a:moveTo>
                  <a:lnTo>
                    <a:pt x="3354" y="295"/>
                  </a:lnTo>
                  <a:cubicBezTo>
                    <a:pt x="3354" y="295"/>
                    <a:pt x="3434" y="267"/>
                    <a:pt x="3507" y="267"/>
                  </a:cubicBezTo>
                  <a:cubicBezTo>
                    <a:pt x="3604" y="267"/>
                    <a:pt x="3632" y="324"/>
                    <a:pt x="3632" y="461"/>
                  </a:cubicBezTo>
                  <a:cubicBezTo>
                    <a:pt x="3632" y="606"/>
                    <a:pt x="3606" y="671"/>
                    <a:pt x="3455" y="671"/>
                  </a:cubicBezTo>
                  <a:cubicBezTo>
                    <a:pt x="3425" y="671"/>
                    <a:pt x="3354" y="665"/>
                    <a:pt x="3354" y="665"/>
                  </a:cubicBezTo>
                  <a:close/>
                  <a:moveTo>
                    <a:pt x="3354" y="229"/>
                  </a:moveTo>
                  <a:lnTo>
                    <a:pt x="3354" y="0"/>
                  </a:lnTo>
                  <a:lnTo>
                    <a:pt x="3271" y="0"/>
                  </a:lnTo>
                  <a:lnTo>
                    <a:pt x="3271" y="730"/>
                  </a:lnTo>
                  <a:cubicBezTo>
                    <a:pt x="3271" y="730"/>
                    <a:pt x="3390" y="741"/>
                    <a:pt x="3456" y="741"/>
                  </a:cubicBezTo>
                  <a:cubicBezTo>
                    <a:pt x="3657" y="741"/>
                    <a:pt x="3716" y="667"/>
                    <a:pt x="3716" y="459"/>
                  </a:cubicBezTo>
                  <a:cubicBezTo>
                    <a:pt x="3716" y="270"/>
                    <a:pt x="3664" y="195"/>
                    <a:pt x="3515" y="195"/>
                  </a:cubicBezTo>
                  <a:cubicBezTo>
                    <a:pt x="3436" y="195"/>
                    <a:pt x="3354" y="229"/>
                    <a:pt x="3354" y="229"/>
                  </a:cubicBezTo>
                  <a:close/>
                  <a:moveTo>
                    <a:pt x="2996" y="473"/>
                  </a:moveTo>
                  <a:lnTo>
                    <a:pt x="2996" y="642"/>
                  </a:lnTo>
                  <a:cubicBezTo>
                    <a:pt x="2996" y="642"/>
                    <a:pt x="2900" y="673"/>
                    <a:pt x="2817" y="673"/>
                  </a:cubicBezTo>
                  <a:cubicBezTo>
                    <a:pt x="2767" y="673"/>
                    <a:pt x="2738" y="639"/>
                    <a:pt x="2738" y="578"/>
                  </a:cubicBezTo>
                  <a:cubicBezTo>
                    <a:pt x="2738" y="525"/>
                    <a:pt x="2766" y="492"/>
                    <a:pt x="2833" y="486"/>
                  </a:cubicBezTo>
                  <a:lnTo>
                    <a:pt x="2996" y="473"/>
                  </a:lnTo>
                  <a:close/>
                  <a:moveTo>
                    <a:pt x="3078" y="366"/>
                  </a:moveTo>
                  <a:cubicBezTo>
                    <a:pt x="3078" y="247"/>
                    <a:pt x="3020" y="195"/>
                    <a:pt x="2904" y="195"/>
                  </a:cubicBezTo>
                  <a:cubicBezTo>
                    <a:pt x="2819" y="195"/>
                    <a:pt x="2687" y="216"/>
                    <a:pt x="2687" y="216"/>
                  </a:cubicBezTo>
                  <a:lnTo>
                    <a:pt x="2690" y="284"/>
                  </a:lnTo>
                  <a:cubicBezTo>
                    <a:pt x="2690" y="284"/>
                    <a:pt x="2820" y="270"/>
                    <a:pt x="2900" y="270"/>
                  </a:cubicBezTo>
                  <a:cubicBezTo>
                    <a:pt x="2961" y="270"/>
                    <a:pt x="2996" y="300"/>
                    <a:pt x="2996" y="366"/>
                  </a:cubicBezTo>
                  <a:lnTo>
                    <a:pt x="2996" y="409"/>
                  </a:lnTo>
                  <a:lnTo>
                    <a:pt x="2822" y="425"/>
                  </a:lnTo>
                  <a:cubicBezTo>
                    <a:pt x="2709" y="434"/>
                    <a:pt x="2655" y="480"/>
                    <a:pt x="2655" y="581"/>
                  </a:cubicBezTo>
                  <a:cubicBezTo>
                    <a:pt x="2655" y="684"/>
                    <a:pt x="2709" y="741"/>
                    <a:pt x="2804" y="741"/>
                  </a:cubicBezTo>
                  <a:cubicBezTo>
                    <a:pt x="2909" y="741"/>
                    <a:pt x="3008" y="702"/>
                    <a:pt x="3008" y="702"/>
                  </a:cubicBezTo>
                  <a:cubicBezTo>
                    <a:pt x="3037" y="730"/>
                    <a:pt x="3072" y="741"/>
                    <a:pt x="3138" y="741"/>
                  </a:cubicBezTo>
                  <a:lnTo>
                    <a:pt x="3141" y="673"/>
                  </a:lnTo>
                  <a:cubicBezTo>
                    <a:pt x="3106" y="669"/>
                    <a:pt x="3080" y="658"/>
                    <a:pt x="3078" y="625"/>
                  </a:cubicBezTo>
                  <a:lnTo>
                    <a:pt x="3078" y="366"/>
                  </a:lnTo>
                  <a:close/>
                  <a:moveTo>
                    <a:pt x="2554" y="653"/>
                  </a:moveTo>
                  <a:lnTo>
                    <a:pt x="2220" y="653"/>
                  </a:lnTo>
                  <a:lnTo>
                    <a:pt x="2218" y="0"/>
                  </a:lnTo>
                  <a:lnTo>
                    <a:pt x="2134" y="0"/>
                  </a:lnTo>
                  <a:lnTo>
                    <a:pt x="2135" y="731"/>
                  </a:lnTo>
                  <a:lnTo>
                    <a:pt x="2554" y="731"/>
                  </a:lnTo>
                  <a:lnTo>
                    <a:pt x="2554" y="653"/>
                  </a:lnTo>
                  <a:close/>
                  <a:moveTo>
                    <a:pt x="1632" y="474"/>
                  </a:moveTo>
                  <a:lnTo>
                    <a:pt x="1976" y="474"/>
                  </a:lnTo>
                  <a:lnTo>
                    <a:pt x="1976" y="396"/>
                  </a:lnTo>
                  <a:lnTo>
                    <a:pt x="1632" y="396"/>
                  </a:lnTo>
                  <a:lnTo>
                    <a:pt x="1632" y="474"/>
                  </a:lnTo>
                  <a:close/>
                  <a:moveTo>
                    <a:pt x="1359" y="731"/>
                  </a:moveTo>
                  <a:lnTo>
                    <a:pt x="1489" y="731"/>
                  </a:lnTo>
                  <a:lnTo>
                    <a:pt x="1489" y="3"/>
                  </a:lnTo>
                  <a:lnTo>
                    <a:pt x="1359" y="3"/>
                  </a:lnTo>
                  <a:lnTo>
                    <a:pt x="1359" y="731"/>
                  </a:lnTo>
                  <a:close/>
                  <a:moveTo>
                    <a:pt x="907" y="117"/>
                  </a:moveTo>
                  <a:lnTo>
                    <a:pt x="959" y="117"/>
                  </a:lnTo>
                  <a:lnTo>
                    <a:pt x="1043" y="469"/>
                  </a:lnTo>
                  <a:lnTo>
                    <a:pt x="820" y="469"/>
                  </a:lnTo>
                  <a:lnTo>
                    <a:pt x="907" y="117"/>
                  </a:lnTo>
                  <a:close/>
                  <a:moveTo>
                    <a:pt x="625" y="731"/>
                  </a:moveTo>
                  <a:lnTo>
                    <a:pt x="755" y="731"/>
                  </a:lnTo>
                  <a:lnTo>
                    <a:pt x="792" y="588"/>
                  </a:lnTo>
                  <a:lnTo>
                    <a:pt x="1069" y="588"/>
                  </a:lnTo>
                  <a:lnTo>
                    <a:pt x="1111" y="731"/>
                  </a:lnTo>
                  <a:lnTo>
                    <a:pt x="1240" y="731"/>
                  </a:lnTo>
                  <a:lnTo>
                    <a:pt x="1061" y="3"/>
                  </a:lnTo>
                  <a:lnTo>
                    <a:pt x="807" y="3"/>
                  </a:lnTo>
                  <a:lnTo>
                    <a:pt x="625" y="731"/>
                  </a:lnTo>
                  <a:close/>
                  <a:moveTo>
                    <a:pt x="257" y="613"/>
                  </a:moveTo>
                  <a:lnTo>
                    <a:pt x="128" y="613"/>
                  </a:lnTo>
                  <a:lnTo>
                    <a:pt x="128" y="121"/>
                  </a:lnTo>
                  <a:lnTo>
                    <a:pt x="257" y="121"/>
                  </a:lnTo>
                  <a:cubicBezTo>
                    <a:pt x="408" y="121"/>
                    <a:pt x="430" y="205"/>
                    <a:pt x="430" y="354"/>
                  </a:cubicBezTo>
                  <a:cubicBezTo>
                    <a:pt x="430" y="505"/>
                    <a:pt x="408" y="613"/>
                    <a:pt x="257" y="613"/>
                  </a:cubicBezTo>
                  <a:close/>
                  <a:moveTo>
                    <a:pt x="257" y="731"/>
                  </a:moveTo>
                  <a:cubicBezTo>
                    <a:pt x="511" y="731"/>
                    <a:pt x="563" y="588"/>
                    <a:pt x="563" y="354"/>
                  </a:cubicBezTo>
                  <a:cubicBezTo>
                    <a:pt x="563" y="125"/>
                    <a:pt x="505" y="3"/>
                    <a:pt x="257" y="3"/>
                  </a:cubicBezTo>
                  <a:lnTo>
                    <a:pt x="0" y="3"/>
                  </a:lnTo>
                  <a:lnTo>
                    <a:pt x="0" y="731"/>
                  </a:lnTo>
                  <a:lnTo>
                    <a:pt x="257" y="7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5488" y="1770"/>
              <a:ext cx="1310" cy="67"/>
            </a:xfrm>
            <a:custGeom>
              <a:rect b="b" l="l" r="r" t="t"/>
              <a:pathLst>
                <a:path extrusionOk="0" h="300" w="5779">
                  <a:moveTo>
                    <a:pt x="5643" y="70"/>
                  </a:moveTo>
                  <a:lnTo>
                    <a:pt x="5687" y="225"/>
                  </a:lnTo>
                  <a:lnTo>
                    <a:pt x="5710" y="225"/>
                  </a:lnTo>
                  <a:lnTo>
                    <a:pt x="5690" y="294"/>
                  </a:lnTo>
                  <a:lnTo>
                    <a:pt x="5713" y="294"/>
                  </a:lnTo>
                  <a:lnTo>
                    <a:pt x="5778" y="70"/>
                  </a:lnTo>
                  <a:lnTo>
                    <a:pt x="5755" y="70"/>
                  </a:lnTo>
                  <a:lnTo>
                    <a:pt x="5716" y="203"/>
                  </a:lnTo>
                  <a:lnTo>
                    <a:pt x="5705" y="203"/>
                  </a:lnTo>
                  <a:lnTo>
                    <a:pt x="5667" y="70"/>
                  </a:lnTo>
                  <a:lnTo>
                    <a:pt x="5643" y="70"/>
                  </a:lnTo>
                  <a:close/>
                  <a:moveTo>
                    <a:pt x="5552" y="225"/>
                  </a:moveTo>
                  <a:lnTo>
                    <a:pt x="5576" y="225"/>
                  </a:lnTo>
                  <a:lnTo>
                    <a:pt x="5576" y="113"/>
                  </a:lnTo>
                  <a:cubicBezTo>
                    <a:pt x="5576" y="113"/>
                    <a:pt x="5600" y="97"/>
                    <a:pt x="5630" y="92"/>
                  </a:cubicBezTo>
                  <a:lnTo>
                    <a:pt x="5630" y="67"/>
                  </a:lnTo>
                  <a:cubicBezTo>
                    <a:pt x="5600" y="73"/>
                    <a:pt x="5576" y="91"/>
                    <a:pt x="5576" y="91"/>
                  </a:cubicBezTo>
                  <a:lnTo>
                    <a:pt x="5576" y="70"/>
                  </a:lnTo>
                  <a:lnTo>
                    <a:pt x="5552" y="70"/>
                  </a:lnTo>
                  <a:lnTo>
                    <a:pt x="5552" y="225"/>
                  </a:lnTo>
                  <a:close/>
                  <a:moveTo>
                    <a:pt x="5401" y="146"/>
                  </a:moveTo>
                  <a:cubicBezTo>
                    <a:pt x="5401" y="103"/>
                    <a:pt x="5411" y="88"/>
                    <a:pt x="5444" y="88"/>
                  </a:cubicBezTo>
                  <a:cubicBezTo>
                    <a:pt x="5474" y="88"/>
                    <a:pt x="5486" y="105"/>
                    <a:pt x="5486" y="146"/>
                  </a:cubicBezTo>
                  <a:cubicBezTo>
                    <a:pt x="5486" y="187"/>
                    <a:pt x="5481" y="208"/>
                    <a:pt x="5444" y="208"/>
                  </a:cubicBezTo>
                  <a:cubicBezTo>
                    <a:pt x="5407" y="208"/>
                    <a:pt x="5401" y="189"/>
                    <a:pt x="5401" y="146"/>
                  </a:cubicBezTo>
                  <a:close/>
                  <a:moveTo>
                    <a:pt x="5377" y="146"/>
                  </a:moveTo>
                  <a:cubicBezTo>
                    <a:pt x="5377" y="202"/>
                    <a:pt x="5392" y="228"/>
                    <a:pt x="5444" y="228"/>
                  </a:cubicBezTo>
                  <a:cubicBezTo>
                    <a:pt x="5496" y="228"/>
                    <a:pt x="5510" y="200"/>
                    <a:pt x="5510" y="146"/>
                  </a:cubicBezTo>
                  <a:cubicBezTo>
                    <a:pt x="5510" y="93"/>
                    <a:pt x="5491" y="67"/>
                    <a:pt x="5444" y="67"/>
                  </a:cubicBezTo>
                  <a:cubicBezTo>
                    <a:pt x="5395" y="67"/>
                    <a:pt x="5377" y="92"/>
                    <a:pt x="5377" y="146"/>
                  </a:cubicBezTo>
                  <a:close/>
                  <a:moveTo>
                    <a:pt x="5352" y="70"/>
                  </a:moveTo>
                  <a:lnTo>
                    <a:pt x="5303" y="70"/>
                  </a:lnTo>
                  <a:lnTo>
                    <a:pt x="5303" y="23"/>
                  </a:lnTo>
                  <a:lnTo>
                    <a:pt x="5280" y="23"/>
                  </a:lnTo>
                  <a:lnTo>
                    <a:pt x="5280" y="70"/>
                  </a:lnTo>
                  <a:lnTo>
                    <a:pt x="5258" y="70"/>
                  </a:lnTo>
                  <a:lnTo>
                    <a:pt x="5258" y="92"/>
                  </a:lnTo>
                  <a:lnTo>
                    <a:pt x="5280" y="92"/>
                  </a:lnTo>
                  <a:lnTo>
                    <a:pt x="5280" y="172"/>
                  </a:lnTo>
                  <a:cubicBezTo>
                    <a:pt x="5280" y="217"/>
                    <a:pt x="5291" y="229"/>
                    <a:pt x="5323" y="229"/>
                  </a:cubicBezTo>
                  <a:cubicBezTo>
                    <a:pt x="5334" y="229"/>
                    <a:pt x="5354" y="225"/>
                    <a:pt x="5354" y="225"/>
                  </a:cubicBezTo>
                  <a:lnTo>
                    <a:pt x="5353" y="205"/>
                  </a:lnTo>
                  <a:cubicBezTo>
                    <a:pt x="5353" y="205"/>
                    <a:pt x="5334" y="207"/>
                    <a:pt x="5325" y="207"/>
                  </a:cubicBezTo>
                  <a:cubicBezTo>
                    <a:pt x="5305" y="207"/>
                    <a:pt x="5303" y="198"/>
                    <a:pt x="5303" y="164"/>
                  </a:cubicBezTo>
                  <a:lnTo>
                    <a:pt x="5303" y="92"/>
                  </a:lnTo>
                  <a:lnTo>
                    <a:pt x="5352" y="92"/>
                  </a:lnTo>
                  <a:lnTo>
                    <a:pt x="5352" y="70"/>
                  </a:lnTo>
                  <a:close/>
                  <a:moveTo>
                    <a:pt x="5199" y="149"/>
                  </a:moveTo>
                  <a:lnTo>
                    <a:pt x="5199" y="199"/>
                  </a:lnTo>
                  <a:cubicBezTo>
                    <a:pt x="5199" y="199"/>
                    <a:pt x="5172" y="208"/>
                    <a:pt x="5148" y="208"/>
                  </a:cubicBezTo>
                  <a:cubicBezTo>
                    <a:pt x="5134" y="208"/>
                    <a:pt x="5126" y="198"/>
                    <a:pt x="5126" y="180"/>
                  </a:cubicBezTo>
                  <a:cubicBezTo>
                    <a:pt x="5126" y="165"/>
                    <a:pt x="5134" y="155"/>
                    <a:pt x="5153" y="153"/>
                  </a:cubicBezTo>
                  <a:lnTo>
                    <a:pt x="5199" y="149"/>
                  </a:lnTo>
                  <a:close/>
                  <a:moveTo>
                    <a:pt x="5173" y="67"/>
                  </a:moveTo>
                  <a:cubicBezTo>
                    <a:pt x="5149" y="67"/>
                    <a:pt x="5112" y="74"/>
                    <a:pt x="5112" y="74"/>
                  </a:cubicBezTo>
                  <a:lnTo>
                    <a:pt x="5113" y="94"/>
                  </a:lnTo>
                  <a:cubicBezTo>
                    <a:pt x="5113" y="94"/>
                    <a:pt x="5149" y="90"/>
                    <a:pt x="5172" y="90"/>
                  </a:cubicBezTo>
                  <a:cubicBezTo>
                    <a:pt x="5189" y="90"/>
                    <a:pt x="5199" y="98"/>
                    <a:pt x="5199" y="118"/>
                  </a:cubicBezTo>
                  <a:lnTo>
                    <a:pt x="5199" y="131"/>
                  </a:lnTo>
                  <a:lnTo>
                    <a:pt x="5150" y="135"/>
                  </a:lnTo>
                  <a:cubicBezTo>
                    <a:pt x="5118" y="138"/>
                    <a:pt x="5103" y="151"/>
                    <a:pt x="5103" y="181"/>
                  </a:cubicBezTo>
                  <a:cubicBezTo>
                    <a:pt x="5103" y="211"/>
                    <a:pt x="5118" y="228"/>
                    <a:pt x="5145" y="228"/>
                  </a:cubicBezTo>
                  <a:cubicBezTo>
                    <a:pt x="5174" y="228"/>
                    <a:pt x="5202" y="217"/>
                    <a:pt x="5202" y="217"/>
                  </a:cubicBezTo>
                  <a:cubicBezTo>
                    <a:pt x="5210" y="225"/>
                    <a:pt x="5220" y="228"/>
                    <a:pt x="5239" y="228"/>
                  </a:cubicBezTo>
                  <a:lnTo>
                    <a:pt x="5240" y="208"/>
                  </a:lnTo>
                  <a:cubicBezTo>
                    <a:pt x="5230" y="207"/>
                    <a:pt x="5222" y="204"/>
                    <a:pt x="5222" y="194"/>
                  </a:cubicBezTo>
                  <a:lnTo>
                    <a:pt x="5222" y="118"/>
                  </a:lnTo>
                  <a:cubicBezTo>
                    <a:pt x="5222" y="83"/>
                    <a:pt x="5206" y="67"/>
                    <a:pt x="5173" y="67"/>
                  </a:cubicBezTo>
                  <a:close/>
                  <a:moveTo>
                    <a:pt x="5004" y="225"/>
                  </a:moveTo>
                  <a:lnTo>
                    <a:pt x="5028" y="225"/>
                  </a:lnTo>
                  <a:lnTo>
                    <a:pt x="5028" y="113"/>
                  </a:lnTo>
                  <a:cubicBezTo>
                    <a:pt x="5028" y="113"/>
                    <a:pt x="5052" y="97"/>
                    <a:pt x="5081" y="92"/>
                  </a:cubicBezTo>
                  <a:lnTo>
                    <a:pt x="5081" y="67"/>
                  </a:lnTo>
                  <a:cubicBezTo>
                    <a:pt x="5051" y="73"/>
                    <a:pt x="5028" y="91"/>
                    <a:pt x="5028" y="91"/>
                  </a:cubicBezTo>
                  <a:lnTo>
                    <a:pt x="5028" y="70"/>
                  </a:lnTo>
                  <a:lnTo>
                    <a:pt x="5004" y="70"/>
                  </a:lnTo>
                  <a:lnTo>
                    <a:pt x="5004" y="225"/>
                  </a:lnTo>
                  <a:close/>
                  <a:moveTo>
                    <a:pt x="4853" y="146"/>
                  </a:moveTo>
                  <a:cubicBezTo>
                    <a:pt x="4853" y="103"/>
                    <a:pt x="4863" y="88"/>
                    <a:pt x="4896" y="88"/>
                  </a:cubicBezTo>
                  <a:cubicBezTo>
                    <a:pt x="4926" y="88"/>
                    <a:pt x="4938" y="105"/>
                    <a:pt x="4938" y="146"/>
                  </a:cubicBezTo>
                  <a:cubicBezTo>
                    <a:pt x="4938" y="187"/>
                    <a:pt x="4932" y="208"/>
                    <a:pt x="4896" y="208"/>
                  </a:cubicBezTo>
                  <a:cubicBezTo>
                    <a:pt x="4859" y="208"/>
                    <a:pt x="4853" y="189"/>
                    <a:pt x="4853" y="146"/>
                  </a:cubicBezTo>
                  <a:close/>
                  <a:moveTo>
                    <a:pt x="4829" y="146"/>
                  </a:moveTo>
                  <a:cubicBezTo>
                    <a:pt x="4829" y="202"/>
                    <a:pt x="4844" y="228"/>
                    <a:pt x="4896" y="228"/>
                  </a:cubicBezTo>
                  <a:cubicBezTo>
                    <a:pt x="4948" y="228"/>
                    <a:pt x="4962" y="200"/>
                    <a:pt x="4962" y="146"/>
                  </a:cubicBezTo>
                  <a:cubicBezTo>
                    <a:pt x="4962" y="93"/>
                    <a:pt x="4943" y="67"/>
                    <a:pt x="4896" y="67"/>
                  </a:cubicBezTo>
                  <a:cubicBezTo>
                    <a:pt x="4847" y="67"/>
                    <a:pt x="4829" y="92"/>
                    <a:pt x="4829" y="146"/>
                  </a:cubicBezTo>
                  <a:close/>
                  <a:moveTo>
                    <a:pt x="4696" y="206"/>
                  </a:moveTo>
                  <a:lnTo>
                    <a:pt x="4696" y="97"/>
                  </a:lnTo>
                  <a:cubicBezTo>
                    <a:pt x="4696" y="97"/>
                    <a:pt x="4719" y="89"/>
                    <a:pt x="4739" y="89"/>
                  </a:cubicBezTo>
                  <a:cubicBezTo>
                    <a:pt x="4767" y="89"/>
                    <a:pt x="4775" y="105"/>
                    <a:pt x="4775" y="146"/>
                  </a:cubicBezTo>
                  <a:cubicBezTo>
                    <a:pt x="4775" y="188"/>
                    <a:pt x="4767" y="208"/>
                    <a:pt x="4725" y="208"/>
                  </a:cubicBezTo>
                  <a:cubicBezTo>
                    <a:pt x="4716" y="208"/>
                    <a:pt x="4696" y="206"/>
                    <a:pt x="4696" y="206"/>
                  </a:cubicBezTo>
                  <a:close/>
                  <a:moveTo>
                    <a:pt x="4696" y="78"/>
                  </a:moveTo>
                  <a:lnTo>
                    <a:pt x="4696" y="3"/>
                  </a:lnTo>
                  <a:lnTo>
                    <a:pt x="4673" y="3"/>
                  </a:lnTo>
                  <a:lnTo>
                    <a:pt x="4673" y="225"/>
                  </a:lnTo>
                  <a:cubicBezTo>
                    <a:pt x="4673" y="225"/>
                    <a:pt x="4707" y="228"/>
                    <a:pt x="4725" y="228"/>
                  </a:cubicBezTo>
                  <a:cubicBezTo>
                    <a:pt x="4782" y="228"/>
                    <a:pt x="4798" y="206"/>
                    <a:pt x="4798" y="145"/>
                  </a:cubicBezTo>
                  <a:cubicBezTo>
                    <a:pt x="4798" y="90"/>
                    <a:pt x="4784" y="67"/>
                    <a:pt x="4742" y="67"/>
                  </a:cubicBezTo>
                  <a:cubicBezTo>
                    <a:pt x="4720" y="67"/>
                    <a:pt x="4696" y="78"/>
                    <a:pt x="4696" y="78"/>
                  </a:cubicBezTo>
                  <a:close/>
                  <a:moveTo>
                    <a:pt x="4596" y="149"/>
                  </a:moveTo>
                  <a:lnTo>
                    <a:pt x="4596" y="199"/>
                  </a:lnTo>
                  <a:cubicBezTo>
                    <a:pt x="4596" y="199"/>
                    <a:pt x="4569" y="208"/>
                    <a:pt x="4545" y="208"/>
                  </a:cubicBezTo>
                  <a:cubicBezTo>
                    <a:pt x="4531" y="208"/>
                    <a:pt x="4523" y="198"/>
                    <a:pt x="4523" y="180"/>
                  </a:cubicBezTo>
                  <a:cubicBezTo>
                    <a:pt x="4523" y="165"/>
                    <a:pt x="4531" y="155"/>
                    <a:pt x="4550" y="153"/>
                  </a:cubicBezTo>
                  <a:lnTo>
                    <a:pt x="4596" y="149"/>
                  </a:lnTo>
                  <a:close/>
                  <a:moveTo>
                    <a:pt x="4619" y="118"/>
                  </a:moveTo>
                  <a:cubicBezTo>
                    <a:pt x="4619" y="83"/>
                    <a:pt x="4602" y="67"/>
                    <a:pt x="4570" y="67"/>
                  </a:cubicBezTo>
                  <a:cubicBezTo>
                    <a:pt x="4546" y="67"/>
                    <a:pt x="4509" y="74"/>
                    <a:pt x="4509" y="74"/>
                  </a:cubicBezTo>
                  <a:lnTo>
                    <a:pt x="4509" y="94"/>
                  </a:lnTo>
                  <a:cubicBezTo>
                    <a:pt x="4509" y="94"/>
                    <a:pt x="4546" y="90"/>
                    <a:pt x="4569" y="90"/>
                  </a:cubicBezTo>
                  <a:cubicBezTo>
                    <a:pt x="4586" y="90"/>
                    <a:pt x="4596" y="98"/>
                    <a:pt x="4596" y="118"/>
                  </a:cubicBezTo>
                  <a:lnTo>
                    <a:pt x="4596" y="131"/>
                  </a:lnTo>
                  <a:lnTo>
                    <a:pt x="4547" y="135"/>
                  </a:lnTo>
                  <a:cubicBezTo>
                    <a:pt x="4515" y="138"/>
                    <a:pt x="4500" y="151"/>
                    <a:pt x="4500" y="181"/>
                  </a:cubicBezTo>
                  <a:cubicBezTo>
                    <a:pt x="4500" y="211"/>
                    <a:pt x="4515" y="228"/>
                    <a:pt x="4542" y="228"/>
                  </a:cubicBezTo>
                  <a:cubicBezTo>
                    <a:pt x="4571" y="228"/>
                    <a:pt x="4599" y="217"/>
                    <a:pt x="4599" y="217"/>
                  </a:cubicBezTo>
                  <a:cubicBezTo>
                    <a:pt x="4607" y="225"/>
                    <a:pt x="4617" y="228"/>
                    <a:pt x="4636" y="228"/>
                  </a:cubicBezTo>
                  <a:lnTo>
                    <a:pt x="4637" y="208"/>
                  </a:lnTo>
                  <a:cubicBezTo>
                    <a:pt x="4627" y="207"/>
                    <a:pt x="4619" y="204"/>
                    <a:pt x="4619" y="194"/>
                  </a:cubicBezTo>
                  <a:lnTo>
                    <a:pt x="4619" y="118"/>
                  </a:lnTo>
                  <a:close/>
                  <a:moveTo>
                    <a:pt x="4471" y="225"/>
                  </a:moveTo>
                  <a:lnTo>
                    <a:pt x="4471" y="202"/>
                  </a:lnTo>
                  <a:lnTo>
                    <a:pt x="4377" y="202"/>
                  </a:lnTo>
                  <a:lnTo>
                    <a:pt x="4377" y="10"/>
                  </a:lnTo>
                  <a:lnTo>
                    <a:pt x="4353" y="10"/>
                  </a:lnTo>
                  <a:lnTo>
                    <a:pt x="4353" y="225"/>
                  </a:lnTo>
                  <a:lnTo>
                    <a:pt x="4471" y="225"/>
                  </a:lnTo>
                  <a:close/>
                  <a:moveTo>
                    <a:pt x="4135" y="139"/>
                  </a:moveTo>
                  <a:cubicBezTo>
                    <a:pt x="4135" y="103"/>
                    <a:pt x="4149" y="88"/>
                    <a:pt x="4176" y="88"/>
                  </a:cubicBezTo>
                  <a:cubicBezTo>
                    <a:pt x="4203" y="88"/>
                    <a:pt x="4215" y="102"/>
                    <a:pt x="4215" y="139"/>
                  </a:cubicBezTo>
                  <a:lnTo>
                    <a:pt x="4135" y="139"/>
                  </a:lnTo>
                  <a:close/>
                  <a:moveTo>
                    <a:pt x="4135" y="158"/>
                  </a:moveTo>
                  <a:lnTo>
                    <a:pt x="4237" y="158"/>
                  </a:lnTo>
                  <a:lnTo>
                    <a:pt x="4238" y="140"/>
                  </a:lnTo>
                  <a:cubicBezTo>
                    <a:pt x="4238" y="89"/>
                    <a:pt x="4217" y="67"/>
                    <a:pt x="4176" y="67"/>
                  </a:cubicBezTo>
                  <a:cubicBezTo>
                    <a:pt x="4137" y="67"/>
                    <a:pt x="4111" y="90"/>
                    <a:pt x="4111" y="149"/>
                  </a:cubicBezTo>
                  <a:cubicBezTo>
                    <a:pt x="4111" y="201"/>
                    <a:pt x="4126" y="228"/>
                    <a:pt x="4173" y="228"/>
                  </a:cubicBezTo>
                  <a:cubicBezTo>
                    <a:pt x="4198" y="228"/>
                    <a:pt x="4233" y="223"/>
                    <a:pt x="4233" y="223"/>
                  </a:cubicBezTo>
                  <a:lnTo>
                    <a:pt x="4232" y="205"/>
                  </a:lnTo>
                  <a:cubicBezTo>
                    <a:pt x="4232" y="205"/>
                    <a:pt x="4199" y="207"/>
                    <a:pt x="4175" y="207"/>
                  </a:cubicBezTo>
                  <a:cubicBezTo>
                    <a:pt x="4145" y="207"/>
                    <a:pt x="4135" y="190"/>
                    <a:pt x="4135" y="158"/>
                  </a:cubicBezTo>
                  <a:close/>
                  <a:moveTo>
                    <a:pt x="3976" y="145"/>
                  </a:moveTo>
                  <a:cubicBezTo>
                    <a:pt x="3976" y="206"/>
                    <a:pt x="3990" y="228"/>
                    <a:pt x="4039" y="228"/>
                  </a:cubicBezTo>
                  <a:cubicBezTo>
                    <a:pt x="4053" y="228"/>
                    <a:pt x="4082" y="224"/>
                    <a:pt x="4082" y="224"/>
                  </a:cubicBezTo>
                  <a:lnTo>
                    <a:pt x="4082" y="204"/>
                  </a:lnTo>
                  <a:cubicBezTo>
                    <a:pt x="4082" y="204"/>
                    <a:pt x="4056" y="207"/>
                    <a:pt x="4045" y="207"/>
                  </a:cubicBezTo>
                  <a:cubicBezTo>
                    <a:pt x="4007" y="207"/>
                    <a:pt x="3999" y="190"/>
                    <a:pt x="3999" y="145"/>
                  </a:cubicBezTo>
                  <a:cubicBezTo>
                    <a:pt x="3999" y="104"/>
                    <a:pt x="4009" y="89"/>
                    <a:pt x="4045" y="89"/>
                  </a:cubicBezTo>
                  <a:cubicBezTo>
                    <a:pt x="4056" y="89"/>
                    <a:pt x="4081" y="92"/>
                    <a:pt x="4081" y="92"/>
                  </a:cubicBezTo>
                  <a:lnTo>
                    <a:pt x="4082" y="72"/>
                  </a:lnTo>
                  <a:cubicBezTo>
                    <a:pt x="4082" y="72"/>
                    <a:pt x="4054" y="67"/>
                    <a:pt x="4040" y="67"/>
                  </a:cubicBezTo>
                  <a:cubicBezTo>
                    <a:pt x="3993" y="67"/>
                    <a:pt x="3976" y="89"/>
                    <a:pt x="3976" y="145"/>
                  </a:cubicBezTo>
                  <a:close/>
                  <a:moveTo>
                    <a:pt x="3834" y="225"/>
                  </a:moveTo>
                  <a:lnTo>
                    <a:pt x="3834" y="100"/>
                  </a:lnTo>
                  <a:cubicBezTo>
                    <a:pt x="3834" y="100"/>
                    <a:pt x="3858" y="89"/>
                    <a:pt x="3879" y="89"/>
                  </a:cubicBezTo>
                  <a:cubicBezTo>
                    <a:pt x="3907" y="89"/>
                    <a:pt x="3911" y="104"/>
                    <a:pt x="3911" y="145"/>
                  </a:cubicBezTo>
                  <a:lnTo>
                    <a:pt x="3911" y="225"/>
                  </a:lnTo>
                  <a:lnTo>
                    <a:pt x="3934" y="225"/>
                  </a:lnTo>
                  <a:lnTo>
                    <a:pt x="3934" y="145"/>
                  </a:lnTo>
                  <a:cubicBezTo>
                    <a:pt x="3934" y="88"/>
                    <a:pt x="3925" y="67"/>
                    <a:pt x="3882" y="67"/>
                  </a:cubicBezTo>
                  <a:cubicBezTo>
                    <a:pt x="3860" y="67"/>
                    <a:pt x="3834" y="81"/>
                    <a:pt x="3834" y="81"/>
                  </a:cubicBezTo>
                  <a:lnTo>
                    <a:pt x="3834" y="70"/>
                  </a:lnTo>
                  <a:lnTo>
                    <a:pt x="3811" y="70"/>
                  </a:lnTo>
                  <a:lnTo>
                    <a:pt x="3811" y="225"/>
                  </a:lnTo>
                  <a:lnTo>
                    <a:pt x="3834" y="225"/>
                  </a:lnTo>
                  <a:close/>
                  <a:moveTo>
                    <a:pt x="3666" y="139"/>
                  </a:moveTo>
                  <a:cubicBezTo>
                    <a:pt x="3666" y="103"/>
                    <a:pt x="3681" y="88"/>
                    <a:pt x="3708" y="88"/>
                  </a:cubicBezTo>
                  <a:cubicBezTo>
                    <a:pt x="3735" y="88"/>
                    <a:pt x="3747" y="102"/>
                    <a:pt x="3747" y="139"/>
                  </a:cubicBezTo>
                  <a:lnTo>
                    <a:pt x="3666" y="139"/>
                  </a:lnTo>
                  <a:close/>
                  <a:moveTo>
                    <a:pt x="3666" y="158"/>
                  </a:moveTo>
                  <a:lnTo>
                    <a:pt x="3769" y="158"/>
                  </a:lnTo>
                  <a:lnTo>
                    <a:pt x="3770" y="140"/>
                  </a:lnTo>
                  <a:cubicBezTo>
                    <a:pt x="3770" y="89"/>
                    <a:pt x="3748" y="67"/>
                    <a:pt x="3708" y="67"/>
                  </a:cubicBezTo>
                  <a:cubicBezTo>
                    <a:pt x="3668" y="67"/>
                    <a:pt x="3642" y="90"/>
                    <a:pt x="3642" y="149"/>
                  </a:cubicBezTo>
                  <a:cubicBezTo>
                    <a:pt x="3642" y="201"/>
                    <a:pt x="3658" y="228"/>
                    <a:pt x="3704" y="228"/>
                  </a:cubicBezTo>
                  <a:cubicBezTo>
                    <a:pt x="3729" y="228"/>
                    <a:pt x="3764" y="223"/>
                    <a:pt x="3764" y="223"/>
                  </a:cubicBezTo>
                  <a:lnTo>
                    <a:pt x="3764" y="205"/>
                  </a:lnTo>
                  <a:cubicBezTo>
                    <a:pt x="3764" y="205"/>
                    <a:pt x="3730" y="207"/>
                    <a:pt x="3707" y="207"/>
                  </a:cubicBezTo>
                  <a:cubicBezTo>
                    <a:pt x="3676" y="207"/>
                    <a:pt x="3666" y="190"/>
                    <a:pt x="3666" y="158"/>
                  </a:cubicBezTo>
                  <a:close/>
                  <a:moveTo>
                    <a:pt x="3506" y="120"/>
                  </a:moveTo>
                  <a:cubicBezTo>
                    <a:pt x="3506" y="96"/>
                    <a:pt x="3518" y="88"/>
                    <a:pt x="3540" y="88"/>
                  </a:cubicBezTo>
                  <a:cubicBezTo>
                    <a:pt x="3567" y="88"/>
                    <a:pt x="3577" y="94"/>
                    <a:pt x="3577" y="120"/>
                  </a:cubicBezTo>
                  <a:cubicBezTo>
                    <a:pt x="3577" y="145"/>
                    <a:pt x="3566" y="153"/>
                    <a:pt x="3540" y="153"/>
                  </a:cubicBezTo>
                  <a:cubicBezTo>
                    <a:pt x="3514" y="153"/>
                    <a:pt x="3506" y="143"/>
                    <a:pt x="3506" y="120"/>
                  </a:cubicBezTo>
                  <a:close/>
                  <a:moveTo>
                    <a:pt x="3593" y="250"/>
                  </a:moveTo>
                  <a:cubicBezTo>
                    <a:pt x="3593" y="270"/>
                    <a:pt x="3579" y="279"/>
                    <a:pt x="3548" y="279"/>
                  </a:cubicBezTo>
                  <a:cubicBezTo>
                    <a:pt x="3513" y="279"/>
                    <a:pt x="3504" y="271"/>
                    <a:pt x="3504" y="250"/>
                  </a:cubicBezTo>
                  <a:cubicBezTo>
                    <a:pt x="3504" y="237"/>
                    <a:pt x="3509" y="232"/>
                    <a:pt x="3521" y="222"/>
                  </a:cubicBezTo>
                  <a:cubicBezTo>
                    <a:pt x="3521" y="222"/>
                    <a:pt x="3544" y="224"/>
                    <a:pt x="3555" y="224"/>
                  </a:cubicBezTo>
                  <a:cubicBezTo>
                    <a:pt x="3583" y="224"/>
                    <a:pt x="3593" y="226"/>
                    <a:pt x="3593" y="250"/>
                  </a:cubicBezTo>
                  <a:close/>
                  <a:moveTo>
                    <a:pt x="3617" y="249"/>
                  </a:moveTo>
                  <a:cubicBezTo>
                    <a:pt x="3617" y="212"/>
                    <a:pt x="3601" y="203"/>
                    <a:pt x="3557" y="203"/>
                  </a:cubicBezTo>
                  <a:cubicBezTo>
                    <a:pt x="3522" y="203"/>
                    <a:pt x="3519" y="202"/>
                    <a:pt x="3519" y="189"/>
                  </a:cubicBezTo>
                  <a:cubicBezTo>
                    <a:pt x="3519" y="185"/>
                    <a:pt x="3525" y="171"/>
                    <a:pt x="3525" y="171"/>
                  </a:cubicBezTo>
                  <a:cubicBezTo>
                    <a:pt x="3528" y="172"/>
                    <a:pt x="3537" y="173"/>
                    <a:pt x="3540" y="173"/>
                  </a:cubicBezTo>
                  <a:cubicBezTo>
                    <a:pt x="3580" y="173"/>
                    <a:pt x="3600" y="161"/>
                    <a:pt x="3600" y="120"/>
                  </a:cubicBezTo>
                  <a:cubicBezTo>
                    <a:pt x="3600" y="104"/>
                    <a:pt x="3596" y="96"/>
                    <a:pt x="3590" y="90"/>
                  </a:cubicBezTo>
                  <a:lnTo>
                    <a:pt x="3618" y="90"/>
                  </a:lnTo>
                  <a:lnTo>
                    <a:pt x="3618" y="70"/>
                  </a:lnTo>
                  <a:lnTo>
                    <a:pt x="3573" y="71"/>
                  </a:lnTo>
                  <a:cubicBezTo>
                    <a:pt x="3573" y="71"/>
                    <a:pt x="3556" y="67"/>
                    <a:pt x="3541" y="67"/>
                  </a:cubicBezTo>
                  <a:cubicBezTo>
                    <a:pt x="3506" y="67"/>
                    <a:pt x="3483" y="82"/>
                    <a:pt x="3483" y="120"/>
                  </a:cubicBezTo>
                  <a:cubicBezTo>
                    <a:pt x="3483" y="149"/>
                    <a:pt x="3495" y="161"/>
                    <a:pt x="3507" y="167"/>
                  </a:cubicBezTo>
                  <a:cubicBezTo>
                    <a:pt x="3507" y="167"/>
                    <a:pt x="3497" y="186"/>
                    <a:pt x="3497" y="192"/>
                  </a:cubicBezTo>
                  <a:cubicBezTo>
                    <a:pt x="3497" y="201"/>
                    <a:pt x="3500" y="209"/>
                    <a:pt x="3505" y="213"/>
                  </a:cubicBezTo>
                  <a:cubicBezTo>
                    <a:pt x="3489" y="225"/>
                    <a:pt x="3481" y="233"/>
                    <a:pt x="3481" y="251"/>
                  </a:cubicBezTo>
                  <a:cubicBezTo>
                    <a:pt x="3481" y="289"/>
                    <a:pt x="3499" y="299"/>
                    <a:pt x="3548" y="299"/>
                  </a:cubicBezTo>
                  <a:cubicBezTo>
                    <a:pt x="3591" y="299"/>
                    <a:pt x="3617" y="285"/>
                    <a:pt x="3617" y="249"/>
                  </a:cubicBezTo>
                  <a:close/>
                  <a:moveTo>
                    <a:pt x="3418" y="35"/>
                  </a:moveTo>
                  <a:lnTo>
                    <a:pt x="3441" y="35"/>
                  </a:lnTo>
                  <a:lnTo>
                    <a:pt x="3441" y="8"/>
                  </a:lnTo>
                  <a:lnTo>
                    <a:pt x="3418" y="8"/>
                  </a:lnTo>
                  <a:lnTo>
                    <a:pt x="3418" y="35"/>
                  </a:lnTo>
                  <a:close/>
                  <a:moveTo>
                    <a:pt x="3418" y="225"/>
                  </a:moveTo>
                  <a:lnTo>
                    <a:pt x="3441" y="225"/>
                  </a:lnTo>
                  <a:lnTo>
                    <a:pt x="3441" y="70"/>
                  </a:lnTo>
                  <a:lnTo>
                    <a:pt x="3418" y="70"/>
                  </a:lnTo>
                  <a:lnTo>
                    <a:pt x="3418" y="225"/>
                  </a:lnTo>
                  <a:close/>
                  <a:moveTo>
                    <a:pt x="3344" y="225"/>
                  </a:moveTo>
                  <a:lnTo>
                    <a:pt x="3367" y="225"/>
                  </a:lnTo>
                  <a:lnTo>
                    <a:pt x="3367" y="3"/>
                  </a:lnTo>
                  <a:lnTo>
                    <a:pt x="3344" y="3"/>
                  </a:lnTo>
                  <a:lnTo>
                    <a:pt x="3344" y="225"/>
                  </a:lnTo>
                  <a:close/>
                  <a:moveTo>
                    <a:pt x="3269" y="225"/>
                  </a:moveTo>
                  <a:lnTo>
                    <a:pt x="3292" y="225"/>
                  </a:lnTo>
                  <a:lnTo>
                    <a:pt x="3292" y="3"/>
                  </a:lnTo>
                  <a:lnTo>
                    <a:pt x="3269" y="3"/>
                  </a:lnTo>
                  <a:lnTo>
                    <a:pt x="3269" y="225"/>
                  </a:lnTo>
                  <a:close/>
                  <a:moveTo>
                    <a:pt x="3125" y="139"/>
                  </a:moveTo>
                  <a:cubicBezTo>
                    <a:pt x="3125" y="103"/>
                    <a:pt x="3140" y="88"/>
                    <a:pt x="3167" y="88"/>
                  </a:cubicBezTo>
                  <a:cubicBezTo>
                    <a:pt x="3194" y="88"/>
                    <a:pt x="3206" y="102"/>
                    <a:pt x="3206" y="139"/>
                  </a:cubicBezTo>
                  <a:lnTo>
                    <a:pt x="3125" y="139"/>
                  </a:lnTo>
                  <a:close/>
                  <a:moveTo>
                    <a:pt x="3125" y="158"/>
                  </a:moveTo>
                  <a:lnTo>
                    <a:pt x="3228" y="158"/>
                  </a:lnTo>
                  <a:lnTo>
                    <a:pt x="3229" y="140"/>
                  </a:lnTo>
                  <a:cubicBezTo>
                    <a:pt x="3229" y="89"/>
                    <a:pt x="3208" y="67"/>
                    <a:pt x="3167" y="67"/>
                  </a:cubicBezTo>
                  <a:cubicBezTo>
                    <a:pt x="3127" y="67"/>
                    <a:pt x="3102" y="90"/>
                    <a:pt x="3102" y="149"/>
                  </a:cubicBezTo>
                  <a:cubicBezTo>
                    <a:pt x="3102" y="201"/>
                    <a:pt x="3117" y="228"/>
                    <a:pt x="3163" y="228"/>
                  </a:cubicBezTo>
                  <a:cubicBezTo>
                    <a:pt x="3189" y="228"/>
                    <a:pt x="3224" y="223"/>
                    <a:pt x="3224" y="223"/>
                  </a:cubicBezTo>
                  <a:lnTo>
                    <a:pt x="3223" y="205"/>
                  </a:lnTo>
                  <a:cubicBezTo>
                    <a:pt x="3223" y="205"/>
                    <a:pt x="3189" y="207"/>
                    <a:pt x="3166" y="207"/>
                  </a:cubicBezTo>
                  <a:cubicBezTo>
                    <a:pt x="3136" y="207"/>
                    <a:pt x="3126" y="190"/>
                    <a:pt x="3125" y="158"/>
                  </a:cubicBezTo>
                  <a:close/>
                  <a:moveTo>
                    <a:pt x="3076" y="70"/>
                  </a:moveTo>
                  <a:lnTo>
                    <a:pt x="3027" y="70"/>
                  </a:lnTo>
                  <a:lnTo>
                    <a:pt x="3027" y="23"/>
                  </a:lnTo>
                  <a:lnTo>
                    <a:pt x="3004" y="23"/>
                  </a:lnTo>
                  <a:lnTo>
                    <a:pt x="3004" y="70"/>
                  </a:lnTo>
                  <a:lnTo>
                    <a:pt x="2982" y="70"/>
                  </a:lnTo>
                  <a:lnTo>
                    <a:pt x="2982" y="92"/>
                  </a:lnTo>
                  <a:lnTo>
                    <a:pt x="3004" y="92"/>
                  </a:lnTo>
                  <a:lnTo>
                    <a:pt x="3004" y="172"/>
                  </a:lnTo>
                  <a:cubicBezTo>
                    <a:pt x="3004" y="217"/>
                    <a:pt x="3015" y="229"/>
                    <a:pt x="3047" y="229"/>
                  </a:cubicBezTo>
                  <a:cubicBezTo>
                    <a:pt x="3058" y="229"/>
                    <a:pt x="3078" y="225"/>
                    <a:pt x="3078" y="225"/>
                  </a:cubicBezTo>
                  <a:lnTo>
                    <a:pt x="3077" y="205"/>
                  </a:lnTo>
                  <a:cubicBezTo>
                    <a:pt x="3077" y="205"/>
                    <a:pt x="3058" y="207"/>
                    <a:pt x="3050" y="207"/>
                  </a:cubicBezTo>
                  <a:cubicBezTo>
                    <a:pt x="3029" y="207"/>
                    <a:pt x="3027" y="198"/>
                    <a:pt x="3027" y="164"/>
                  </a:cubicBezTo>
                  <a:lnTo>
                    <a:pt x="3027" y="92"/>
                  </a:lnTo>
                  <a:lnTo>
                    <a:pt x="3076" y="92"/>
                  </a:lnTo>
                  <a:lnTo>
                    <a:pt x="3076" y="70"/>
                  </a:lnTo>
                  <a:close/>
                  <a:moveTo>
                    <a:pt x="2848" y="225"/>
                  </a:moveTo>
                  <a:lnTo>
                    <a:pt x="2848" y="100"/>
                  </a:lnTo>
                  <a:cubicBezTo>
                    <a:pt x="2848" y="100"/>
                    <a:pt x="2872" y="89"/>
                    <a:pt x="2892" y="89"/>
                  </a:cubicBezTo>
                  <a:cubicBezTo>
                    <a:pt x="2920" y="89"/>
                    <a:pt x="2925" y="104"/>
                    <a:pt x="2925" y="145"/>
                  </a:cubicBezTo>
                  <a:lnTo>
                    <a:pt x="2925" y="225"/>
                  </a:lnTo>
                  <a:lnTo>
                    <a:pt x="2948" y="225"/>
                  </a:lnTo>
                  <a:lnTo>
                    <a:pt x="2948" y="145"/>
                  </a:lnTo>
                  <a:cubicBezTo>
                    <a:pt x="2948" y="88"/>
                    <a:pt x="2938" y="67"/>
                    <a:pt x="2896" y="67"/>
                  </a:cubicBezTo>
                  <a:cubicBezTo>
                    <a:pt x="2874" y="67"/>
                    <a:pt x="2848" y="81"/>
                    <a:pt x="2848" y="81"/>
                  </a:cubicBezTo>
                  <a:lnTo>
                    <a:pt x="2848" y="70"/>
                  </a:lnTo>
                  <a:lnTo>
                    <a:pt x="2825" y="70"/>
                  </a:lnTo>
                  <a:lnTo>
                    <a:pt x="2825" y="225"/>
                  </a:lnTo>
                  <a:lnTo>
                    <a:pt x="2848" y="225"/>
                  </a:lnTo>
                  <a:close/>
                  <a:moveTo>
                    <a:pt x="2748" y="225"/>
                  </a:moveTo>
                  <a:lnTo>
                    <a:pt x="2771" y="225"/>
                  </a:lnTo>
                  <a:lnTo>
                    <a:pt x="2771" y="10"/>
                  </a:lnTo>
                  <a:lnTo>
                    <a:pt x="2748" y="10"/>
                  </a:lnTo>
                  <a:lnTo>
                    <a:pt x="2748" y="225"/>
                  </a:lnTo>
                  <a:close/>
                  <a:moveTo>
                    <a:pt x="2599" y="225"/>
                  </a:moveTo>
                  <a:lnTo>
                    <a:pt x="2622" y="225"/>
                  </a:lnTo>
                  <a:lnTo>
                    <a:pt x="2622" y="3"/>
                  </a:lnTo>
                  <a:lnTo>
                    <a:pt x="2599" y="3"/>
                  </a:lnTo>
                  <a:lnTo>
                    <a:pt x="2599" y="225"/>
                  </a:lnTo>
                  <a:close/>
                  <a:moveTo>
                    <a:pt x="2523" y="149"/>
                  </a:moveTo>
                  <a:lnTo>
                    <a:pt x="2523" y="199"/>
                  </a:lnTo>
                  <a:cubicBezTo>
                    <a:pt x="2523" y="199"/>
                    <a:pt x="2496" y="208"/>
                    <a:pt x="2472" y="208"/>
                  </a:cubicBezTo>
                  <a:cubicBezTo>
                    <a:pt x="2458" y="208"/>
                    <a:pt x="2450" y="198"/>
                    <a:pt x="2450" y="180"/>
                  </a:cubicBezTo>
                  <a:cubicBezTo>
                    <a:pt x="2450" y="165"/>
                    <a:pt x="2458" y="155"/>
                    <a:pt x="2477" y="153"/>
                  </a:cubicBezTo>
                  <a:lnTo>
                    <a:pt x="2523" y="149"/>
                  </a:lnTo>
                  <a:close/>
                  <a:moveTo>
                    <a:pt x="2497" y="67"/>
                  </a:moveTo>
                  <a:cubicBezTo>
                    <a:pt x="2473" y="67"/>
                    <a:pt x="2436" y="74"/>
                    <a:pt x="2436" y="74"/>
                  </a:cubicBezTo>
                  <a:lnTo>
                    <a:pt x="2437" y="94"/>
                  </a:lnTo>
                  <a:cubicBezTo>
                    <a:pt x="2437" y="94"/>
                    <a:pt x="2473" y="90"/>
                    <a:pt x="2496" y="90"/>
                  </a:cubicBezTo>
                  <a:cubicBezTo>
                    <a:pt x="2513" y="90"/>
                    <a:pt x="2523" y="98"/>
                    <a:pt x="2523" y="118"/>
                  </a:cubicBezTo>
                  <a:lnTo>
                    <a:pt x="2523" y="131"/>
                  </a:lnTo>
                  <a:lnTo>
                    <a:pt x="2474" y="135"/>
                  </a:lnTo>
                  <a:cubicBezTo>
                    <a:pt x="2442" y="138"/>
                    <a:pt x="2427" y="151"/>
                    <a:pt x="2427" y="181"/>
                  </a:cubicBezTo>
                  <a:cubicBezTo>
                    <a:pt x="2427" y="211"/>
                    <a:pt x="2442" y="228"/>
                    <a:pt x="2469" y="228"/>
                  </a:cubicBezTo>
                  <a:cubicBezTo>
                    <a:pt x="2498" y="228"/>
                    <a:pt x="2526" y="217"/>
                    <a:pt x="2526" y="217"/>
                  </a:cubicBezTo>
                  <a:cubicBezTo>
                    <a:pt x="2534" y="225"/>
                    <a:pt x="2544" y="228"/>
                    <a:pt x="2563" y="228"/>
                  </a:cubicBezTo>
                  <a:lnTo>
                    <a:pt x="2564" y="208"/>
                  </a:lnTo>
                  <a:cubicBezTo>
                    <a:pt x="2554" y="207"/>
                    <a:pt x="2546" y="204"/>
                    <a:pt x="2546" y="194"/>
                  </a:cubicBezTo>
                  <a:lnTo>
                    <a:pt x="2546" y="118"/>
                  </a:lnTo>
                  <a:cubicBezTo>
                    <a:pt x="2546" y="83"/>
                    <a:pt x="2530" y="67"/>
                    <a:pt x="2497" y="67"/>
                  </a:cubicBezTo>
                  <a:close/>
                  <a:moveTo>
                    <a:pt x="2364" y="35"/>
                  </a:moveTo>
                  <a:lnTo>
                    <a:pt x="2387" y="35"/>
                  </a:lnTo>
                  <a:lnTo>
                    <a:pt x="2387" y="8"/>
                  </a:lnTo>
                  <a:lnTo>
                    <a:pt x="2364" y="8"/>
                  </a:lnTo>
                  <a:lnTo>
                    <a:pt x="2364" y="35"/>
                  </a:lnTo>
                  <a:close/>
                  <a:moveTo>
                    <a:pt x="2364" y="225"/>
                  </a:moveTo>
                  <a:lnTo>
                    <a:pt x="2387" y="225"/>
                  </a:lnTo>
                  <a:lnTo>
                    <a:pt x="2387" y="70"/>
                  </a:lnTo>
                  <a:lnTo>
                    <a:pt x="2364" y="70"/>
                  </a:lnTo>
                  <a:lnTo>
                    <a:pt x="2364" y="225"/>
                  </a:lnTo>
                  <a:close/>
                  <a:moveTo>
                    <a:pt x="2219" y="145"/>
                  </a:moveTo>
                  <a:cubicBezTo>
                    <a:pt x="2219" y="206"/>
                    <a:pt x="2233" y="228"/>
                    <a:pt x="2282" y="228"/>
                  </a:cubicBezTo>
                  <a:cubicBezTo>
                    <a:pt x="2296" y="228"/>
                    <a:pt x="2326" y="224"/>
                    <a:pt x="2326" y="224"/>
                  </a:cubicBezTo>
                  <a:lnTo>
                    <a:pt x="2325" y="204"/>
                  </a:lnTo>
                  <a:cubicBezTo>
                    <a:pt x="2325" y="204"/>
                    <a:pt x="2299" y="207"/>
                    <a:pt x="2288" y="207"/>
                  </a:cubicBezTo>
                  <a:cubicBezTo>
                    <a:pt x="2250" y="207"/>
                    <a:pt x="2242" y="190"/>
                    <a:pt x="2242" y="145"/>
                  </a:cubicBezTo>
                  <a:cubicBezTo>
                    <a:pt x="2242" y="104"/>
                    <a:pt x="2252" y="89"/>
                    <a:pt x="2288" y="89"/>
                  </a:cubicBezTo>
                  <a:cubicBezTo>
                    <a:pt x="2299" y="89"/>
                    <a:pt x="2324" y="92"/>
                    <a:pt x="2324" y="92"/>
                  </a:cubicBezTo>
                  <a:lnTo>
                    <a:pt x="2325" y="72"/>
                  </a:lnTo>
                  <a:cubicBezTo>
                    <a:pt x="2325" y="72"/>
                    <a:pt x="2297" y="67"/>
                    <a:pt x="2283" y="67"/>
                  </a:cubicBezTo>
                  <a:cubicBezTo>
                    <a:pt x="2237" y="67"/>
                    <a:pt x="2219" y="89"/>
                    <a:pt x="2219" y="145"/>
                  </a:cubicBezTo>
                  <a:close/>
                  <a:moveTo>
                    <a:pt x="2155" y="35"/>
                  </a:moveTo>
                  <a:lnTo>
                    <a:pt x="2178" y="35"/>
                  </a:lnTo>
                  <a:lnTo>
                    <a:pt x="2178" y="8"/>
                  </a:lnTo>
                  <a:lnTo>
                    <a:pt x="2155" y="8"/>
                  </a:lnTo>
                  <a:lnTo>
                    <a:pt x="2155" y="35"/>
                  </a:lnTo>
                  <a:close/>
                  <a:moveTo>
                    <a:pt x="2155" y="225"/>
                  </a:moveTo>
                  <a:lnTo>
                    <a:pt x="2178" y="225"/>
                  </a:lnTo>
                  <a:lnTo>
                    <a:pt x="2178" y="70"/>
                  </a:lnTo>
                  <a:lnTo>
                    <a:pt x="2155" y="70"/>
                  </a:lnTo>
                  <a:lnTo>
                    <a:pt x="2155" y="225"/>
                  </a:lnTo>
                  <a:close/>
                  <a:moveTo>
                    <a:pt x="2123" y="92"/>
                  </a:moveTo>
                  <a:lnTo>
                    <a:pt x="2123" y="70"/>
                  </a:lnTo>
                  <a:lnTo>
                    <a:pt x="2078" y="70"/>
                  </a:lnTo>
                  <a:lnTo>
                    <a:pt x="2078" y="57"/>
                  </a:lnTo>
                  <a:cubicBezTo>
                    <a:pt x="2078" y="28"/>
                    <a:pt x="2084" y="21"/>
                    <a:pt x="2101" y="21"/>
                  </a:cubicBezTo>
                  <a:cubicBezTo>
                    <a:pt x="2110" y="21"/>
                    <a:pt x="2127" y="21"/>
                    <a:pt x="2127" y="21"/>
                  </a:cubicBezTo>
                  <a:lnTo>
                    <a:pt x="2128" y="2"/>
                  </a:lnTo>
                  <a:cubicBezTo>
                    <a:pt x="2128" y="2"/>
                    <a:pt x="2107" y="0"/>
                    <a:pt x="2096" y="0"/>
                  </a:cubicBezTo>
                  <a:cubicBezTo>
                    <a:pt x="2066" y="0"/>
                    <a:pt x="2055" y="12"/>
                    <a:pt x="2055" y="57"/>
                  </a:cubicBezTo>
                  <a:lnTo>
                    <a:pt x="2055" y="70"/>
                  </a:lnTo>
                  <a:lnTo>
                    <a:pt x="2035" y="70"/>
                  </a:lnTo>
                  <a:lnTo>
                    <a:pt x="2035" y="92"/>
                  </a:lnTo>
                  <a:lnTo>
                    <a:pt x="2055" y="92"/>
                  </a:lnTo>
                  <a:lnTo>
                    <a:pt x="2055" y="225"/>
                  </a:lnTo>
                  <a:lnTo>
                    <a:pt x="2078" y="225"/>
                  </a:lnTo>
                  <a:lnTo>
                    <a:pt x="2078" y="92"/>
                  </a:lnTo>
                  <a:lnTo>
                    <a:pt x="2123" y="92"/>
                  </a:lnTo>
                  <a:close/>
                  <a:moveTo>
                    <a:pt x="1978" y="35"/>
                  </a:moveTo>
                  <a:lnTo>
                    <a:pt x="2001" y="35"/>
                  </a:lnTo>
                  <a:lnTo>
                    <a:pt x="2001" y="8"/>
                  </a:lnTo>
                  <a:lnTo>
                    <a:pt x="1978" y="8"/>
                  </a:lnTo>
                  <a:lnTo>
                    <a:pt x="1978" y="35"/>
                  </a:lnTo>
                  <a:close/>
                  <a:moveTo>
                    <a:pt x="1978" y="225"/>
                  </a:moveTo>
                  <a:lnTo>
                    <a:pt x="2001" y="225"/>
                  </a:lnTo>
                  <a:lnTo>
                    <a:pt x="2001" y="70"/>
                  </a:lnTo>
                  <a:lnTo>
                    <a:pt x="1978" y="70"/>
                  </a:lnTo>
                  <a:lnTo>
                    <a:pt x="1978" y="225"/>
                  </a:lnTo>
                  <a:close/>
                  <a:moveTo>
                    <a:pt x="1943" y="70"/>
                  </a:moveTo>
                  <a:lnTo>
                    <a:pt x="1895" y="70"/>
                  </a:lnTo>
                  <a:lnTo>
                    <a:pt x="1895" y="23"/>
                  </a:lnTo>
                  <a:lnTo>
                    <a:pt x="1871" y="23"/>
                  </a:lnTo>
                  <a:lnTo>
                    <a:pt x="1871" y="70"/>
                  </a:lnTo>
                  <a:lnTo>
                    <a:pt x="1849" y="70"/>
                  </a:lnTo>
                  <a:lnTo>
                    <a:pt x="1849" y="92"/>
                  </a:lnTo>
                  <a:lnTo>
                    <a:pt x="1871" y="92"/>
                  </a:lnTo>
                  <a:lnTo>
                    <a:pt x="1871" y="172"/>
                  </a:lnTo>
                  <a:cubicBezTo>
                    <a:pt x="1871" y="217"/>
                    <a:pt x="1882" y="229"/>
                    <a:pt x="1914" y="229"/>
                  </a:cubicBezTo>
                  <a:cubicBezTo>
                    <a:pt x="1925" y="229"/>
                    <a:pt x="1946" y="225"/>
                    <a:pt x="1946" y="225"/>
                  </a:cubicBezTo>
                  <a:lnTo>
                    <a:pt x="1944" y="205"/>
                  </a:lnTo>
                  <a:cubicBezTo>
                    <a:pt x="1944" y="205"/>
                    <a:pt x="1925" y="207"/>
                    <a:pt x="1917" y="207"/>
                  </a:cubicBezTo>
                  <a:cubicBezTo>
                    <a:pt x="1896" y="207"/>
                    <a:pt x="1895" y="198"/>
                    <a:pt x="1895" y="164"/>
                  </a:cubicBezTo>
                  <a:lnTo>
                    <a:pt x="1895" y="92"/>
                  </a:lnTo>
                  <a:lnTo>
                    <a:pt x="1943" y="92"/>
                  </a:lnTo>
                  <a:lnTo>
                    <a:pt x="1943" y="70"/>
                  </a:lnTo>
                  <a:close/>
                  <a:moveTo>
                    <a:pt x="1758" y="225"/>
                  </a:moveTo>
                  <a:lnTo>
                    <a:pt x="1781" y="225"/>
                  </a:lnTo>
                  <a:lnTo>
                    <a:pt x="1781" y="113"/>
                  </a:lnTo>
                  <a:cubicBezTo>
                    <a:pt x="1781" y="113"/>
                    <a:pt x="1806" y="97"/>
                    <a:pt x="1835" y="92"/>
                  </a:cubicBezTo>
                  <a:lnTo>
                    <a:pt x="1835" y="67"/>
                  </a:lnTo>
                  <a:cubicBezTo>
                    <a:pt x="1805" y="73"/>
                    <a:pt x="1781" y="91"/>
                    <a:pt x="1781" y="91"/>
                  </a:cubicBezTo>
                  <a:lnTo>
                    <a:pt x="1781" y="70"/>
                  </a:lnTo>
                  <a:lnTo>
                    <a:pt x="1758" y="70"/>
                  </a:lnTo>
                  <a:lnTo>
                    <a:pt x="1758" y="225"/>
                  </a:lnTo>
                  <a:close/>
                  <a:moveTo>
                    <a:pt x="1629" y="32"/>
                  </a:moveTo>
                  <a:lnTo>
                    <a:pt x="1645" y="32"/>
                  </a:lnTo>
                  <a:lnTo>
                    <a:pt x="1677" y="148"/>
                  </a:lnTo>
                  <a:lnTo>
                    <a:pt x="1597" y="148"/>
                  </a:lnTo>
                  <a:lnTo>
                    <a:pt x="1629" y="32"/>
                  </a:lnTo>
                  <a:close/>
                  <a:moveTo>
                    <a:pt x="1552" y="225"/>
                  </a:moveTo>
                  <a:lnTo>
                    <a:pt x="1576" y="225"/>
                  </a:lnTo>
                  <a:lnTo>
                    <a:pt x="1592" y="171"/>
                  </a:lnTo>
                  <a:lnTo>
                    <a:pt x="1682" y="171"/>
                  </a:lnTo>
                  <a:lnTo>
                    <a:pt x="1698" y="225"/>
                  </a:lnTo>
                  <a:lnTo>
                    <a:pt x="1722" y="225"/>
                  </a:lnTo>
                  <a:lnTo>
                    <a:pt x="1664" y="10"/>
                  </a:lnTo>
                  <a:lnTo>
                    <a:pt x="1611" y="10"/>
                  </a:lnTo>
                  <a:lnTo>
                    <a:pt x="1552" y="225"/>
                  </a:lnTo>
                  <a:close/>
                  <a:moveTo>
                    <a:pt x="1341" y="149"/>
                  </a:moveTo>
                  <a:cubicBezTo>
                    <a:pt x="1341" y="109"/>
                    <a:pt x="1351" y="88"/>
                    <a:pt x="1384" y="88"/>
                  </a:cubicBezTo>
                  <a:cubicBezTo>
                    <a:pt x="1396" y="88"/>
                    <a:pt x="1416" y="91"/>
                    <a:pt x="1420" y="92"/>
                  </a:cubicBezTo>
                  <a:lnTo>
                    <a:pt x="1420" y="196"/>
                  </a:lnTo>
                  <a:cubicBezTo>
                    <a:pt x="1420" y="196"/>
                    <a:pt x="1397" y="207"/>
                    <a:pt x="1376" y="207"/>
                  </a:cubicBezTo>
                  <a:cubicBezTo>
                    <a:pt x="1358" y="207"/>
                    <a:pt x="1341" y="199"/>
                    <a:pt x="1341" y="149"/>
                  </a:cubicBezTo>
                  <a:close/>
                  <a:moveTo>
                    <a:pt x="1444" y="8"/>
                  </a:moveTo>
                  <a:lnTo>
                    <a:pt x="1420" y="8"/>
                  </a:lnTo>
                  <a:lnTo>
                    <a:pt x="1420" y="71"/>
                  </a:lnTo>
                  <a:cubicBezTo>
                    <a:pt x="1416" y="70"/>
                    <a:pt x="1396" y="67"/>
                    <a:pt x="1383" y="67"/>
                  </a:cubicBezTo>
                  <a:cubicBezTo>
                    <a:pt x="1335" y="67"/>
                    <a:pt x="1318" y="94"/>
                    <a:pt x="1318" y="149"/>
                  </a:cubicBezTo>
                  <a:cubicBezTo>
                    <a:pt x="1318" y="215"/>
                    <a:pt x="1343" y="228"/>
                    <a:pt x="1373" y="228"/>
                  </a:cubicBezTo>
                  <a:cubicBezTo>
                    <a:pt x="1397" y="228"/>
                    <a:pt x="1420" y="215"/>
                    <a:pt x="1420" y="215"/>
                  </a:cubicBezTo>
                  <a:lnTo>
                    <a:pt x="1420" y="225"/>
                  </a:lnTo>
                  <a:lnTo>
                    <a:pt x="1444" y="225"/>
                  </a:lnTo>
                  <a:lnTo>
                    <a:pt x="1444" y="8"/>
                  </a:lnTo>
                  <a:close/>
                  <a:moveTo>
                    <a:pt x="1184" y="139"/>
                  </a:moveTo>
                  <a:cubicBezTo>
                    <a:pt x="1184" y="103"/>
                    <a:pt x="1199" y="88"/>
                    <a:pt x="1226" y="88"/>
                  </a:cubicBezTo>
                  <a:cubicBezTo>
                    <a:pt x="1253" y="88"/>
                    <a:pt x="1265" y="102"/>
                    <a:pt x="1265" y="139"/>
                  </a:cubicBezTo>
                  <a:lnTo>
                    <a:pt x="1184" y="139"/>
                  </a:lnTo>
                  <a:close/>
                  <a:moveTo>
                    <a:pt x="1184" y="158"/>
                  </a:moveTo>
                  <a:lnTo>
                    <a:pt x="1287" y="158"/>
                  </a:lnTo>
                  <a:lnTo>
                    <a:pt x="1288" y="140"/>
                  </a:lnTo>
                  <a:cubicBezTo>
                    <a:pt x="1288" y="89"/>
                    <a:pt x="1267" y="67"/>
                    <a:pt x="1226" y="67"/>
                  </a:cubicBezTo>
                  <a:cubicBezTo>
                    <a:pt x="1186" y="67"/>
                    <a:pt x="1161" y="90"/>
                    <a:pt x="1161" y="149"/>
                  </a:cubicBezTo>
                  <a:cubicBezTo>
                    <a:pt x="1161" y="201"/>
                    <a:pt x="1176" y="228"/>
                    <a:pt x="1222" y="228"/>
                  </a:cubicBezTo>
                  <a:cubicBezTo>
                    <a:pt x="1248" y="228"/>
                    <a:pt x="1283" y="223"/>
                    <a:pt x="1283" y="223"/>
                  </a:cubicBezTo>
                  <a:lnTo>
                    <a:pt x="1282" y="205"/>
                  </a:lnTo>
                  <a:cubicBezTo>
                    <a:pt x="1282" y="205"/>
                    <a:pt x="1248" y="207"/>
                    <a:pt x="1225" y="207"/>
                  </a:cubicBezTo>
                  <a:cubicBezTo>
                    <a:pt x="1194" y="207"/>
                    <a:pt x="1185" y="190"/>
                    <a:pt x="1184" y="158"/>
                  </a:cubicBezTo>
                  <a:close/>
                  <a:moveTo>
                    <a:pt x="1135" y="70"/>
                  </a:moveTo>
                  <a:lnTo>
                    <a:pt x="1086" y="70"/>
                  </a:lnTo>
                  <a:lnTo>
                    <a:pt x="1086" y="23"/>
                  </a:lnTo>
                  <a:lnTo>
                    <a:pt x="1063" y="23"/>
                  </a:lnTo>
                  <a:lnTo>
                    <a:pt x="1063" y="70"/>
                  </a:lnTo>
                  <a:lnTo>
                    <a:pt x="1041" y="70"/>
                  </a:lnTo>
                  <a:lnTo>
                    <a:pt x="1041" y="92"/>
                  </a:lnTo>
                  <a:lnTo>
                    <a:pt x="1063" y="92"/>
                  </a:lnTo>
                  <a:lnTo>
                    <a:pt x="1063" y="172"/>
                  </a:lnTo>
                  <a:cubicBezTo>
                    <a:pt x="1063" y="217"/>
                    <a:pt x="1074" y="229"/>
                    <a:pt x="1106" y="229"/>
                  </a:cubicBezTo>
                  <a:cubicBezTo>
                    <a:pt x="1117" y="229"/>
                    <a:pt x="1137" y="225"/>
                    <a:pt x="1137" y="225"/>
                  </a:cubicBezTo>
                  <a:lnTo>
                    <a:pt x="1136" y="205"/>
                  </a:lnTo>
                  <a:cubicBezTo>
                    <a:pt x="1136" y="205"/>
                    <a:pt x="1117" y="207"/>
                    <a:pt x="1109" y="207"/>
                  </a:cubicBezTo>
                  <a:cubicBezTo>
                    <a:pt x="1088" y="207"/>
                    <a:pt x="1086" y="198"/>
                    <a:pt x="1086" y="164"/>
                  </a:cubicBezTo>
                  <a:lnTo>
                    <a:pt x="1086" y="92"/>
                  </a:lnTo>
                  <a:lnTo>
                    <a:pt x="1135" y="92"/>
                  </a:lnTo>
                  <a:lnTo>
                    <a:pt x="1135" y="70"/>
                  </a:lnTo>
                  <a:close/>
                  <a:moveTo>
                    <a:pt x="983" y="196"/>
                  </a:moveTo>
                  <a:cubicBezTo>
                    <a:pt x="983" y="196"/>
                    <a:pt x="961" y="208"/>
                    <a:pt x="940" y="208"/>
                  </a:cubicBezTo>
                  <a:cubicBezTo>
                    <a:pt x="911" y="208"/>
                    <a:pt x="907" y="194"/>
                    <a:pt x="907" y="151"/>
                  </a:cubicBezTo>
                  <a:lnTo>
                    <a:pt x="907" y="70"/>
                  </a:lnTo>
                  <a:lnTo>
                    <a:pt x="884" y="70"/>
                  </a:lnTo>
                  <a:lnTo>
                    <a:pt x="884" y="151"/>
                  </a:lnTo>
                  <a:cubicBezTo>
                    <a:pt x="884" y="209"/>
                    <a:pt x="893" y="228"/>
                    <a:pt x="937" y="228"/>
                  </a:cubicBezTo>
                  <a:cubicBezTo>
                    <a:pt x="958" y="228"/>
                    <a:pt x="983" y="215"/>
                    <a:pt x="983" y="215"/>
                  </a:cubicBezTo>
                  <a:lnTo>
                    <a:pt x="983" y="225"/>
                  </a:lnTo>
                  <a:lnTo>
                    <a:pt x="1005" y="225"/>
                  </a:lnTo>
                  <a:lnTo>
                    <a:pt x="1005" y="70"/>
                  </a:lnTo>
                  <a:lnTo>
                    <a:pt x="983" y="70"/>
                  </a:lnTo>
                  <a:lnTo>
                    <a:pt x="983" y="196"/>
                  </a:lnTo>
                  <a:close/>
                  <a:moveTo>
                    <a:pt x="742" y="206"/>
                  </a:moveTo>
                  <a:lnTo>
                    <a:pt x="742" y="97"/>
                  </a:lnTo>
                  <a:cubicBezTo>
                    <a:pt x="742" y="97"/>
                    <a:pt x="765" y="89"/>
                    <a:pt x="785" y="89"/>
                  </a:cubicBezTo>
                  <a:cubicBezTo>
                    <a:pt x="812" y="89"/>
                    <a:pt x="820" y="105"/>
                    <a:pt x="820" y="146"/>
                  </a:cubicBezTo>
                  <a:cubicBezTo>
                    <a:pt x="821" y="188"/>
                    <a:pt x="813" y="208"/>
                    <a:pt x="771" y="208"/>
                  </a:cubicBezTo>
                  <a:cubicBezTo>
                    <a:pt x="762" y="208"/>
                    <a:pt x="742" y="206"/>
                    <a:pt x="742" y="206"/>
                  </a:cubicBezTo>
                  <a:close/>
                  <a:moveTo>
                    <a:pt x="742" y="78"/>
                  </a:moveTo>
                  <a:lnTo>
                    <a:pt x="742" y="3"/>
                  </a:lnTo>
                  <a:lnTo>
                    <a:pt x="719" y="3"/>
                  </a:lnTo>
                  <a:lnTo>
                    <a:pt x="719" y="225"/>
                  </a:lnTo>
                  <a:cubicBezTo>
                    <a:pt x="719" y="225"/>
                    <a:pt x="752" y="228"/>
                    <a:pt x="771" y="228"/>
                  </a:cubicBezTo>
                  <a:cubicBezTo>
                    <a:pt x="827" y="228"/>
                    <a:pt x="844" y="206"/>
                    <a:pt x="844" y="145"/>
                  </a:cubicBezTo>
                  <a:cubicBezTo>
                    <a:pt x="844" y="90"/>
                    <a:pt x="829" y="67"/>
                    <a:pt x="787" y="67"/>
                  </a:cubicBezTo>
                  <a:cubicBezTo>
                    <a:pt x="765" y="67"/>
                    <a:pt x="742" y="78"/>
                    <a:pt x="742" y="78"/>
                  </a:cubicBezTo>
                  <a:close/>
                  <a:moveTo>
                    <a:pt x="644" y="35"/>
                  </a:moveTo>
                  <a:lnTo>
                    <a:pt x="667" y="35"/>
                  </a:lnTo>
                  <a:lnTo>
                    <a:pt x="667" y="8"/>
                  </a:lnTo>
                  <a:lnTo>
                    <a:pt x="644" y="8"/>
                  </a:lnTo>
                  <a:lnTo>
                    <a:pt x="644" y="35"/>
                  </a:lnTo>
                  <a:close/>
                  <a:moveTo>
                    <a:pt x="644" y="225"/>
                  </a:moveTo>
                  <a:lnTo>
                    <a:pt x="667" y="225"/>
                  </a:lnTo>
                  <a:lnTo>
                    <a:pt x="667" y="70"/>
                  </a:lnTo>
                  <a:lnTo>
                    <a:pt x="644" y="70"/>
                  </a:lnTo>
                  <a:lnTo>
                    <a:pt x="644" y="225"/>
                  </a:lnTo>
                  <a:close/>
                  <a:moveTo>
                    <a:pt x="535" y="225"/>
                  </a:moveTo>
                  <a:lnTo>
                    <a:pt x="559" y="225"/>
                  </a:lnTo>
                  <a:lnTo>
                    <a:pt x="559" y="113"/>
                  </a:lnTo>
                  <a:cubicBezTo>
                    <a:pt x="559" y="113"/>
                    <a:pt x="583" y="97"/>
                    <a:pt x="613" y="92"/>
                  </a:cubicBezTo>
                  <a:lnTo>
                    <a:pt x="613" y="67"/>
                  </a:lnTo>
                  <a:cubicBezTo>
                    <a:pt x="583" y="73"/>
                    <a:pt x="559" y="91"/>
                    <a:pt x="559" y="91"/>
                  </a:cubicBezTo>
                  <a:lnTo>
                    <a:pt x="559" y="70"/>
                  </a:lnTo>
                  <a:lnTo>
                    <a:pt x="535" y="70"/>
                  </a:lnTo>
                  <a:lnTo>
                    <a:pt x="535" y="225"/>
                  </a:lnTo>
                  <a:close/>
                  <a:moveTo>
                    <a:pt x="499" y="70"/>
                  </a:moveTo>
                  <a:lnTo>
                    <a:pt x="450" y="70"/>
                  </a:lnTo>
                  <a:lnTo>
                    <a:pt x="450" y="23"/>
                  </a:lnTo>
                  <a:lnTo>
                    <a:pt x="426" y="23"/>
                  </a:lnTo>
                  <a:lnTo>
                    <a:pt x="426" y="70"/>
                  </a:lnTo>
                  <a:lnTo>
                    <a:pt x="404" y="70"/>
                  </a:lnTo>
                  <a:lnTo>
                    <a:pt x="404" y="92"/>
                  </a:lnTo>
                  <a:lnTo>
                    <a:pt x="426" y="92"/>
                  </a:lnTo>
                  <a:lnTo>
                    <a:pt x="426" y="172"/>
                  </a:lnTo>
                  <a:cubicBezTo>
                    <a:pt x="426" y="217"/>
                    <a:pt x="438" y="229"/>
                    <a:pt x="469" y="229"/>
                  </a:cubicBezTo>
                  <a:cubicBezTo>
                    <a:pt x="480" y="229"/>
                    <a:pt x="501" y="225"/>
                    <a:pt x="501" y="225"/>
                  </a:cubicBezTo>
                  <a:lnTo>
                    <a:pt x="499" y="205"/>
                  </a:lnTo>
                  <a:cubicBezTo>
                    <a:pt x="499" y="205"/>
                    <a:pt x="481" y="207"/>
                    <a:pt x="472" y="207"/>
                  </a:cubicBezTo>
                  <a:cubicBezTo>
                    <a:pt x="451" y="207"/>
                    <a:pt x="450" y="198"/>
                    <a:pt x="450" y="164"/>
                  </a:cubicBezTo>
                  <a:lnTo>
                    <a:pt x="450" y="92"/>
                  </a:lnTo>
                  <a:lnTo>
                    <a:pt x="499" y="92"/>
                  </a:lnTo>
                  <a:lnTo>
                    <a:pt x="499" y="70"/>
                  </a:lnTo>
                  <a:close/>
                  <a:moveTo>
                    <a:pt x="373" y="73"/>
                  </a:moveTo>
                  <a:cubicBezTo>
                    <a:pt x="373" y="73"/>
                    <a:pt x="341" y="67"/>
                    <a:pt x="317" y="67"/>
                  </a:cubicBezTo>
                  <a:cubicBezTo>
                    <a:pt x="289" y="67"/>
                    <a:pt x="262" y="79"/>
                    <a:pt x="262" y="113"/>
                  </a:cubicBezTo>
                  <a:cubicBezTo>
                    <a:pt x="262" y="143"/>
                    <a:pt x="278" y="150"/>
                    <a:pt x="316" y="156"/>
                  </a:cubicBezTo>
                  <a:cubicBezTo>
                    <a:pt x="347" y="161"/>
                    <a:pt x="355" y="165"/>
                    <a:pt x="355" y="181"/>
                  </a:cubicBezTo>
                  <a:cubicBezTo>
                    <a:pt x="355" y="202"/>
                    <a:pt x="341" y="208"/>
                    <a:pt x="316" y="208"/>
                  </a:cubicBezTo>
                  <a:cubicBezTo>
                    <a:pt x="300" y="208"/>
                    <a:pt x="265" y="202"/>
                    <a:pt x="265" y="202"/>
                  </a:cubicBezTo>
                  <a:lnTo>
                    <a:pt x="264" y="223"/>
                  </a:lnTo>
                  <a:cubicBezTo>
                    <a:pt x="264" y="223"/>
                    <a:pt x="298" y="228"/>
                    <a:pt x="318" y="228"/>
                  </a:cubicBezTo>
                  <a:cubicBezTo>
                    <a:pt x="356" y="228"/>
                    <a:pt x="379" y="216"/>
                    <a:pt x="379" y="180"/>
                  </a:cubicBezTo>
                  <a:cubicBezTo>
                    <a:pt x="379" y="150"/>
                    <a:pt x="364" y="142"/>
                    <a:pt x="323" y="135"/>
                  </a:cubicBezTo>
                  <a:cubicBezTo>
                    <a:pt x="292" y="131"/>
                    <a:pt x="285" y="126"/>
                    <a:pt x="285" y="112"/>
                  </a:cubicBezTo>
                  <a:cubicBezTo>
                    <a:pt x="285" y="93"/>
                    <a:pt x="299" y="88"/>
                    <a:pt x="319" y="88"/>
                  </a:cubicBezTo>
                  <a:cubicBezTo>
                    <a:pt x="338" y="88"/>
                    <a:pt x="373" y="93"/>
                    <a:pt x="373" y="93"/>
                  </a:cubicBezTo>
                  <a:lnTo>
                    <a:pt x="373" y="73"/>
                  </a:lnTo>
                  <a:close/>
                  <a:moveTo>
                    <a:pt x="196" y="35"/>
                  </a:moveTo>
                  <a:lnTo>
                    <a:pt x="219" y="35"/>
                  </a:lnTo>
                  <a:lnTo>
                    <a:pt x="219" y="8"/>
                  </a:lnTo>
                  <a:lnTo>
                    <a:pt x="196" y="8"/>
                  </a:lnTo>
                  <a:lnTo>
                    <a:pt x="196" y="35"/>
                  </a:lnTo>
                  <a:close/>
                  <a:moveTo>
                    <a:pt x="196" y="225"/>
                  </a:moveTo>
                  <a:lnTo>
                    <a:pt x="219" y="225"/>
                  </a:lnTo>
                  <a:lnTo>
                    <a:pt x="219" y="70"/>
                  </a:lnTo>
                  <a:lnTo>
                    <a:pt x="196" y="70"/>
                  </a:lnTo>
                  <a:lnTo>
                    <a:pt x="196" y="225"/>
                  </a:lnTo>
                  <a:close/>
                  <a:moveTo>
                    <a:pt x="77" y="203"/>
                  </a:moveTo>
                  <a:lnTo>
                    <a:pt x="24" y="203"/>
                  </a:lnTo>
                  <a:lnTo>
                    <a:pt x="24" y="32"/>
                  </a:lnTo>
                  <a:lnTo>
                    <a:pt x="77" y="32"/>
                  </a:lnTo>
                  <a:cubicBezTo>
                    <a:pt x="121" y="32"/>
                    <a:pt x="131" y="69"/>
                    <a:pt x="131" y="114"/>
                  </a:cubicBezTo>
                  <a:cubicBezTo>
                    <a:pt x="131" y="160"/>
                    <a:pt x="121" y="203"/>
                    <a:pt x="77" y="203"/>
                  </a:cubicBezTo>
                  <a:close/>
                  <a:moveTo>
                    <a:pt x="77" y="225"/>
                  </a:moveTo>
                  <a:cubicBezTo>
                    <a:pt x="140" y="225"/>
                    <a:pt x="156" y="176"/>
                    <a:pt x="156" y="114"/>
                  </a:cubicBezTo>
                  <a:cubicBezTo>
                    <a:pt x="156" y="53"/>
                    <a:pt x="139" y="10"/>
                    <a:pt x="77" y="10"/>
                  </a:cubicBezTo>
                  <a:lnTo>
                    <a:pt x="0" y="10"/>
                  </a:lnTo>
                  <a:lnTo>
                    <a:pt x="0" y="225"/>
                  </a:lnTo>
                  <a:lnTo>
                    <a:pt x="77" y="2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" name="Google Shape;161;p14"/>
          <p:cNvGrpSpPr/>
          <p:nvPr/>
        </p:nvGrpSpPr>
        <p:grpSpPr>
          <a:xfrm>
            <a:off x="11160125" y="2418557"/>
            <a:ext cx="663575" cy="493712"/>
            <a:chOff x="7030" y="1525"/>
            <a:chExt cx="418" cy="311"/>
          </a:xfrm>
        </p:grpSpPr>
        <p:sp>
          <p:nvSpPr>
            <p:cNvPr id="162" name="Google Shape;162;p14"/>
            <p:cNvSpPr/>
            <p:nvPr/>
          </p:nvSpPr>
          <p:spPr>
            <a:xfrm>
              <a:off x="7391" y="1667"/>
              <a:ext cx="7" cy="13"/>
            </a:xfrm>
            <a:custGeom>
              <a:rect b="b" l="l" r="r" t="t"/>
              <a:pathLst>
                <a:path extrusionOk="0" h="62" w="37">
                  <a:moveTo>
                    <a:pt x="1" y="29"/>
                  </a:moveTo>
                  <a:cubicBezTo>
                    <a:pt x="0" y="46"/>
                    <a:pt x="12" y="58"/>
                    <a:pt x="31" y="61"/>
                  </a:cubicBezTo>
                  <a:lnTo>
                    <a:pt x="36" y="0"/>
                  </a:lnTo>
                  <a:cubicBezTo>
                    <a:pt x="17" y="0"/>
                    <a:pt x="3" y="11"/>
                    <a:pt x="1" y="2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7389" y="1701"/>
              <a:ext cx="22" cy="14"/>
            </a:xfrm>
            <a:custGeom>
              <a:rect b="b" l="l" r="r" t="t"/>
              <a:pathLst>
                <a:path extrusionOk="0" h="65" w="101">
                  <a:moveTo>
                    <a:pt x="48" y="0"/>
                  </a:moveTo>
                  <a:cubicBezTo>
                    <a:pt x="20" y="0"/>
                    <a:pt x="3" y="10"/>
                    <a:pt x="2" y="29"/>
                  </a:cubicBezTo>
                  <a:cubicBezTo>
                    <a:pt x="0" y="52"/>
                    <a:pt x="24" y="64"/>
                    <a:pt x="48" y="64"/>
                  </a:cubicBezTo>
                  <a:lnTo>
                    <a:pt x="92" y="64"/>
                  </a:lnTo>
                  <a:cubicBezTo>
                    <a:pt x="95" y="57"/>
                    <a:pt x="96" y="51"/>
                    <a:pt x="97" y="42"/>
                  </a:cubicBezTo>
                  <a:cubicBezTo>
                    <a:pt x="100" y="17"/>
                    <a:pt x="86" y="0"/>
                    <a:pt x="48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7329" y="1551"/>
              <a:ext cx="119" cy="285"/>
            </a:xfrm>
            <a:custGeom>
              <a:rect b="b" l="l" r="r" t="t"/>
              <a:pathLst>
                <a:path extrusionOk="0" h="1260" w="531">
                  <a:moveTo>
                    <a:pt x="0" y="1259"/>
                  </a:moveTo>
                  <a:cubicBezTo>
                    <a:pt x="111" y="1259"/>
                    <a:pt x="189" y="1226"/>
                    <a:pt x="252" y="1184"/>
                  </a:cubicBezTo>
                  <a:cubicBezTo>
                    <a:pt x="309" y="1146"/>
                    <a:pt x="353" y="1101"/>
                    <a:pt x="387" y="1041"/>
                  </a:cubicBezTo>
                  <a:cubicBezTo>
                    <a:pt x="432" y="965"/>
                    <a:pt x="446" y="895"/>
                    <a:pt x="450" y="854"/>
                  </a:cubicBezTo>
                  <a:lnTo>
                    <a:pt x="530" y="0"/>
                  </a:lnTo>
                  <a:lnTo>
                    <a:pt x="121" y="0"/>
                  </a:lnTo>
                  <a:lnTo>
                    <a:pt x="0" y="1259"/>
                  </a:lnTo>
                  <a:close/>
                  <a:moveTo>
                    <a:pt x="400" y="535"/>
                  </a:moveTo>
                  <a:cubicBezTo>
                    <a:pt x="395" y="579"/>
                    <a:pt x="371" y="603"/>
                    <a:pt x="321" y="603"/>
                  </a:cubicBezTo>
                  <a:cubicBezTo>
                    <a:pt x="278" y="603"/>
                    <a:pt x="249" y="579"/>
                    <a:pt x="253" y="538"/>
                  </a:cubicBezTo>
                  <a:cubicBezTo>
                    <a:pt x="257" y="496"/>
                    <a:pt x="285" y="480"/>
                    <a:pt x="317" y="480"/>
                  </a:cubicBezTo>
                  <a:cubicBezTo>
                    <a:pt x="321" y="480"/>
                    <a:pt x="329" y="480"/>
                    <a:pt x="334" y="481"/>
                  </a:cubicBezTo>
                  <a:lnTo>
                    <a:pt x="326" y="572"/>
                  </a:lnTo>
                  <a:cubicBezTo>
                    <a:pt x="358" y="572"/>
                    <a:pt x="373" y="559"/>
                    <a:pt x="376" y="529"/>
                  </a:cubicBezTo>
                  <a:cubicBezTo>
                    <a:pt x="377" y="516"/>
                    <a:pt x="375" y="501"/>
                    <a:pt x="372" y="488"/>
                  </a:cubicBezTo>
                  <a:lnTo>
                    <a:pt x="395" y="485"/>
                  </a:lnTo>
                  <a:cubicBezTo>
                    <a:pt x="400" y="499"/>
                    <a:pt x="401" y="517"/>
                    <a:pt x="400" y="535"/>
                  </a:cubicBezTo>
                  <a:close/>
                  <a:moveTo>
                    <a:pt x="406" y="446"/>
                  </a:moveTo>
                  <a:lnTo>
                    <a:pt x="264" y="446"/>
                  </a:lnTo>
                  <a:lnTo>
                    <a:pt x="267" y="417"/>
                  </a:lnTo>
                  <a:cubicBezTo>
                    <a:pt x="275" y="417"/>
                    <a:pt x="287" y="418"/>
                    <a:pt x="298" y="419"/>
                  </a:cubicBezTo>
                  <a:lnTo>
                    <a:pt x="298" y="419"/>
                  </a:lnTo>
                  <a:cubicBezTo>
                    <a:pt x="280" y="412"/>
                    <a:pt x="264" y="398"/>
                    <a:pt x="269" y="372"/>
                  </a:cubicBezTo>
                  <a:lnTo>
                    <a:pt x="298" y="373"/>
                  </a:lnTo>
                  <a:cubicBezTo>
                    <a:pt x="291" y="401"/>
                    <a:pt x="309" y="415"/>
                    <a:pt x="351" y="415"/>
                  </a:cubicBezTo>
                  <a:lnTo>
                    <a:pt x="408" y="415"/>
                  </a:lnTo>
                  <a:lnTo>
                    <a:pt x="406" y="446"/>
                  </a:lnTo>
                  <a:close/>
                  <a:moveTo>
                    <a:pt x="291" y="171"/>
                  </a:moveTo>
                  <a:cubicBezTo>
                    <a:pt x="298" y="171"/>
                    <a:pt x="311" y="172"/>
                    <a:pt x="319" y="173"/>
                  </a:cubicBezTo>
                  <a:lnTo>
                    <a:pt x="319" y="173"/>
                  </a:lnTo>
                  <a:cubicBezTo>
                    <a:pt x="301" y="165"/>
                    <a:pt x="290" y="147"/>
                    <a:pt x="293" y="124"/>
                  </a:cubicBezTo>
                  <a:cubicBezTo>
                    <a:pt x="296" y="92"/>
                    <a:pt x="318" y="81"/>
                    <a:pt x="341" y="81"/>
                  </a:cubicBezTo>
                  <a:lnTo>
                    <a:pt x="440" y="81"/>
                  </a:lnTo>
                  <a:lnTo>
                    <a:pt x="438" y="112"/>
                  </a:lnTo>
                  <a:lnTo>
                    <a:pt x="347" y="112"/>
                  </a:lnTo>
                  <a:cubicBezTo>
                    <a:pt x="330" y="112"/>
                    <a:pt x="319" y="116"/>
                    <a:pt x="317" y="133"/>
                  </a:cubicBezTo>
                  <a:cubicBezTo>
                    <a:pt x="315" y="154"/>
                    <a:pt x="336" y="170"/>
                    <a:pt x="364" y="170"/>
                  </a:cubicBezTo>
                  <a:lnTo>
                    <a:pt x="432" y="170"/>
                  </a:lnTo>
                  <a:lnTo>
                    <a:pt x="429" y="201"/>
                  </a:lnTo>
                  <a:lnTo>
                    <a:pt x="288" y="201"/>
                  </a:lnTo>
                  <a:lnTo>
                    <a:pt x="291" y="171"/>
                  </a:lnTo>
                  <a:close/>
                  <a:moveTo>
                    <a:pt x="284" y="243"/>
                  </a:moveTo>
                  <a:lnTo>
                    <a:pt x="425" y="243"/>
                  </a:lnTo>
                  <a:lnTo>
                    <a:pt x="422" y="273"/>
                  </a:lnTo>
                  <a:lnTo>
                    <a:pt x="281" y="273"/>
                  </a:lnTo>
                  <a:lnTo>
                    <a:pt x="284" y="243"/>
                  </a:lnTo>
                  <a:close/>
                  <a:moveTo>
                    <a:pt x="241" y="238"/>
                  </a:moveTo>
                  <a:cubicBezTo>
                    <a:pt x="251" y="238"/>
                    <a:pt x="259" y="247"/>
                    <a:pt x="258" y="257"/>
                  </a:cubicBezTo>
                  <a:cubicBezTo>
                    <a:pt x="256" y="268"/>
                    <a:pt x="248" y="277"/>
                    <a:pt x="237" y="277"/>
                  </a:cubicBezTo>
                  <a:cubicBezTo>
                    <a:pt x="226" y="277"/>
                    <a:pt x="219" y="268"/>
                    <a:pt x="220" y="257"/>
                  </a:cubicBezTo>
                  <a:cubicBezTo>
                    <a:pt x="220" y="246"/>
                    <a:pt x="231" y="238"/>
                    <a:pt x="241" y="238"/>
                  </a:cubicBezTo>
                  <a:close/>
                  <a:moveTo>
                    <a:pt x="211" y="315"/>
                  </a:moveTo>
                  <a:lnTo>
                    <a:pt x="418" y="315"/>
                  </a:lnTo>
                  <a:lnTo>
                    <a:pt x="415" y="345"/>
                  </a:lnTo>
                  <a:lnTo>
                    <a:pt x="209" y="345"/>
                  </a:lnTo>
                  <a:lnTo>
                    <a:pt x="211" y="315"/>
                  </a:lnTo>
                  <a:close/>
                  <a:moveTo>
                    <a:pt x="172" y="723"/>
                  </a:moveTo>
                  <a:lnTo>
                    <a:pt x="237" y="723"/>
                  </a:lnTo>
                  <a:cubicBezTo>
                    <a:pt x="245" y="723"/>
                    <a:pt x="256" y="724"/>
                    <a:pt x="264" y="725"/>
                  </a:cubicBezTo>
                  <a:lnTo>
                    <a:pt x="264" y="725"/>
                  </a:lnTo>
                  <a:cubicBezTo>
                    <a:pt x="247" y="717"/>
                    <a:pt x="237" y="701"/>
                    <a:pt x="239" y="680"/>
                  </a:cubicBezTo>
                  <a:cubicBezTo>
                    <a:pt x="242" y="646"/>
                    <a:pt x="268" y="627"/>
                    <a:pt x="310" y="627"/>
                  </a:cubicBezTo>
                  <a:cubicBezTo>
                    <a:pt x="360" y="627"/>
                    <a:pt x="387" y="656"/>
                    <a:pt x="383" y="703"/>
                  </a:cubicBezTo>
                  <a:cubicBezTo>
                    <a:pt x="381" y="723"/>
                    <a:pt x="378" y="738"/>
                    <a:pt x="373" y="754"/>
                  </a:cubicBezTo>
                  <a:lnTo>
                    <a:pt x="169" y="754"/>
                  </a:lnTo>
                  <a:lnTo>
                    <a:pt x="172" y="7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7030" y="1525"/>
              <a:ext cx="307" cy="310"/>
            </a:xfrm>
            <a:custGeom>
              <a:rect b="b" l="l" r="r" t="t"/>
              <a:pathLst>
                <a:path extrusionOk="0" h="1370" w="1357">
                  <a:moveTo>
                    <a:pt x="1301" y="66"/>
                  </a:moveTo>
                  <a:cubicBezTo>
                    <a:pt x="1257" y="15"/>
                    <a:pt x="1191" y="0"/>
                    <a:pt x="1164" y="0"/>
                  </a:cubicBezTo>
                  <a:lnTo>
                    <a:pt x="185" y="0"/>
                  </a:lnTo>
                  <a:cubicBezTo>
                    <a:pt x="110" y="0"/>
                    <a:pt x="0" y="75"/>
                    <a:pt x="0" y="198"/>
                  </a:cubicBezTo>
                  <a:cubicBezTo>
                    <a:pt x="0" y="351"/>
                    <a:pt x="135" y="403"/>
                    <a:pt x="182" y="403"/>
                  </a:cubicBezTo>
                  <a:cubicBezTo>
                    <a:pt x="206" y="403"/>
                    <a:pt x="932" y="403"/>
                    <a:pt x="932" y="403"/>
                  </a:cubicBezTo>
                  <a:lnTo>
                    <a:pt x="876" y="979"/>
                  </a:lnTo>
                  <a:cubicBezTo>
                    <a:pt x="866" y="1117"/>
                    <a:pt x="918" y="1188"/>
                    <a:pt x="951" y="1225"/>
                  </a:cubicBezTo>
                  <a:cubicBezTo>
                    <a:pt x="1009" y="1293"/>
                    <a:pt x="1117" y="1347"/>
                    <a:pt x="1242" y="1369"/>
                  </a:cubicBezTo>
                  <a:cubicBezTo>
                    <a:pt x="1246" y="1333"/>
                    <a:pt x="1353" y="217"/>
                    <a:pt x="1353" y="217"/>
                  </a:cubicBezTo>
                  <a:cubicBezTo>
                    <a:pt x="1356" y="160"/>
                    <a:pt x="1340" y="110"/>
                    <a:pt x="1301" y="66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7112" y="1635"/>
              <a:ext cx="99" cy="175"/>
            </a:xfrm>
            <a:custGeom>
              <a:rect b="b" l="l" r="r" t="t"/>
              <a:pathLst>
                <a:path extrusionOk="0" h="776" w="441">
                  <a:moveTo>
                    <a:pt x="0" y="775"/>
                  </a:moveTo>
                  <a:lnTo>
                    <a:pt x="365" y="775"/>
                  </a:lnTo>
                  <a:lnTo>
                    <a:pt x="440" y="0"/>
                  </a:lnTo>
                  <a:lnTo>
                    <a:pt x="76" y="0"/>
                  </a:lnTo>
                  <a:cubicBezTo>
                    <a:pt x="76" y="0"/>
                    <a:pt x="10" y="674"/>
                    <a:pt x="0" y="77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" name="Google Shape;167;p14"/>
          <p:cNvSpPr txBox="1"/>
          <p:nvPr>
            <p:ph idx="10" type="dt"/>
          </p:nvPr>
        </p:nvSpPr>
        <p:spPr>
          <a:xfrm>
            <a:off x="4044853" y="4362023"/>
            <a:ext cx="41417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4"/>
          <p:cNvSpPr txBox="1"/>
          <p:nvPr>
            <p:ph type="title"/>
          </p:nvPr>
        </p:nvSpPr>
        <p:spPr>
          <a:xfrm>
            <a:off x="4048927" y="2458603"/>
            <a:ext cx="4137692" cy="85487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4"/>
          <p:cNvSpPr txBox="1"/>
          <p:nvPr>
            <p:ph idx="1" type="body"/>
          </p:nvPr>
        </p:nvSpPr>
        <p:spPr>
          <a:xfrm>
            <a:off x="4044852" y="3338942"/>
            <a:ext cx="4137692" cy="59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4"/>
          <p:cNvSpPr txBox="1"/>
          <p:nvPr>
            <p:ph idx="2" type="body"/>
          </p:nvPr>
        </p:nvSpPr>
        <p:spPr>
          <a:xfrm>
            <a:off x="4049516" y="4038660"/>
            <a:ext cx="4137103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02">
  <p:cSld name="Titel 02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5"/>
          <p:cNvSpPr txBox="1"/>
          <p:nvPr>
            <p:ph type="title"/>
          </p:nvPr>
        </p:nvSpPr>
        <p:spPr>
          <a:xfrm>
            <a:off x="5576455" y="1864426"/>
            <a:ext cx="5954485" cy="8876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5"/>
          <p:cNvSpPr txBox="1"/>
          <p:nvPr>
            <p:ph idx="10" type="dt"/>
          </p:nvPr>
        </p:nvSpPr>
        <p:spPr>
          <a:xfrm>
            <a:off x="5576455" y="634451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5"/>
          <p:cNvSpPr/>
          <p:nvPr/>
        </p:nvSpPr>
        <p:spPr>
          <a:xfrm rot="5400000">
            <a:off x="4460876" y="2825543"/>
            <a:ext cx="1768232" cy="3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1">
              <a:solidFill>
                <a:srgbClr val="118C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5"/>
          <p:cNvSpPr txBox="1"/>
          <p:nvPr>
            <p:ph idx="1" type="body"/>
          </p:nvPr>
        </p:nvSpPr>
        <p:spPr>
          <a:xfrm>
            <a:off x="5576454" y="2782408"/>
            <a:ext cx="5954485" cy="61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15"/>
          <p:cNvSpPr txBox="1"/>
          <p:nvPr>
            <p:ph idx="2" type="body"/>
          </p:nvPr>
        </p:nvSpPr>
        <p:spPr>
          <a:xfrm>
            <a:off x="5576455" y="3508582"/>
            <a:ext cx="5954484" cy="2190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637200" y="557999"/>
            <a:ext cx="7941600" cy="8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/>
          <p:nvPr>
            <p:ph idx="2" type="pic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637201" y="308620"/>
            <a:ext cx="7942356" cy="229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3" type="body"/>
          </p:nvPr>
        </p:nvSpPr>
        <p:spPr>
          <a:xfrm>
            <a:off x="638175" y="1674421"/>
            <a:ext cx="9740068" cy="4421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8729166" y="6356349"/>
            <a:ext cx="947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637201" y="6356350"/>
            <a:ext cx="794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9827910" y="6356350"/>
            <a:ext cx="5503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01">
  <p:cSld name="Contact 0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1" type="ftr"/>
          </p:nvPr>
        </p:nvSpPr>
        <p:spPr>
          <a:xfrm>
            <a:off x="637201" y="6356350"/>
            <a:ext cx="794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9827910" y="6356350"/>
            <a:ext cx="5503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36675" y="-18855"/>
            <a:ext cx="6675134" cy="48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3">
            <a:alphaModFix/>
          </a:blip>
          <a:srcRect b="4483" l="16164" r="8575" t="0"/>
          <a:stretch/>
        </p:blipFill>
        <p:spPr>
          <a:xfrm>
            <a:off x="0" y="-19581"/>
            <a:ext cx="5536675" cy="48173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38;p4"/>
          <p:cNvGrpSpPr/>
          <p:nvPr/>
        </p:nvGrpSpPr>
        <p:grpSpPr>
          <a:xfrm>
            <a:off x="6904506" y="153998"/>
            <a:ext cx="2554710" cy="1905451"/>
            <a:chOff x="6113963" y="140172"/>
            <a:chExt cx="2554710" cy="1905451"/>
          </a:xfrm>
        </p:grpSpPr>
        <p:sp>
          <p:nvSpPr>
            <p:cNvPr id="39" name="Google Shape;39;p4"/>
            <p:cNvSpPr/>
            <p:nvPr/>
          </p:nvSpPr>
          <p:spPr>
            <a:xfrm>
              <a:off x="6113963" y="140172"/>
              <a:ext cx="2554710" cy="1905451"/>
            </a:xfrm>
            <a:prstGeom prst="wedgeRectCallout">
              <a:avLst>
                <a:gd fmla="val -21488" name="adj1"/>
                <a:gd fmla="val 73253" name="adj2"/>
              </a:avLst>
            </a:prstGeom>
            <a:solidFill>
              <a:schemeClr val="lt1"/>
            </a:solidFill>
            <a:ln>
              <a:noFill/>
            </a:ln>
            <a:effectLst>
              <a:outerShdw blurRad="76200" kx="-1200000" rotWithShape="0" algn="bl" sy="23000">
                <a:srgbClr val="000000">
                  <a:alpha val="2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6321068" y="939236"/>
              <a:ext cx="2140499" cy="8617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DAI-Labor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Sekretariat TEL 14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Ernst-Reuter-Platz 7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400">
                  <a:solidFill>
                    <a:srgbClr val="404040"/>
                  </a:solidFill>
                  <a:latin typeface="Calibri"/>
                  <a:ea typeface="Calibri"/>
                  <a:cs typeface="Calibri"/>
                  <a:sym typeface="Calibri"/>
                </a:rPr>
                <a:t>D-10587 Berlin</a:t>
              </a:r>
              <a:endParaRPr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" name="Google Shape;41;p4"/>
          <p:cNvGrpSpPr/>
          <p:nvPr/>
        </p:nvGrpSpPr>
        <p:grpSpPr>
          <a:xfrm>
            <a:off x="7111611" y="384650"/>
            <a:ext cx="2140499" cy="429222"/>
            <a:chOff x="6078538" y="509588"/>
            <a:chExt cx="2422525" cy="485775"/>
          </a:xfrm>
        </p:grpSpPr>
        <p:sp>
          <p:nvSpPr>
            <p:cNvPr id="42" name="Google Shape;42;p4"/>
            <p:cNvSpPr/>
            <p:nvPr/>
          </p:nvSpPr>
          <p:spPr>
            <a:xfrm>
              <a:off x="6078538" y="511175"/>
              <a:ext cx="481012" cy="481013"/>
            </a:xfrm>
            <a:custGeom>
              <a:rect b="b" l="l" r="r" t="t"/>
              <a:pathLst>
                <a:path extrusionOk="0" h="1336" w="1336">
                  <a:moveTo>
                    <a:pt x="0" y="1335"/>
                  </a:moveTo>
                  <a:lnTo>
                    <a:pt x="0" y="0"/>
                  </a:lnTo>
                  <a:lnTo>
                    <a:pt x="64" y="0"/>
                  </a:lnTo>
                  <a:lnTo>
                    <a:pt x="64" y="1335"/>
                  </a:lnTo>
                  <a:lnTo>
                    <a:pt x="0" y="1335"/>
                  </a:lnTo>
                  <a:close/>
                  <a:moveTo>
                    <a:pt x="190" y="1335"/>
                  </a:moveTo>
                  <a:lnTo>
                    <a:pt x="190" y="0"/>
                  </a:lnTo>
                  <a:lnTo>
                    <a:pt x="293" y="0"/>
                  </a:lnTo>
                  <a:lnTo>
                    <a:pt x="293" y="1335"/>
                  </a:lnTo>
                  <a:lnTo>
                    <a:pt x="190" y="1335"/>
                  </a:lnTo>
                  <a:close/>
                  <a:moveTo>
                    <a:pt x="421" y="1335"/>
                  </a:moveTo>
                  <a:lnTo>
                    <a:pt x="421" y="0"/>
                  </a:lnTo>
                  <a:lnTo>
                    <a:pt x="588" y="0"/>
                  </a:lnTo>
                  <a:lnTo>
                    <a:pt x="588" y="1335"/>
                  </a:lnTo>
                  <a:lnTo>
                    <a:pt x="421" y="1335"/>
                  </a:lnTo>
                  <a:close/>
                  <a:moveTo>
                    <a:pt x="651" y="1335"/>
                  </a:moveTo>
                  <a:lnTo>
                    <a:pt x="651" y="0"/>
                  </a:lnTo>
                  <a:lnTo>
                    <a:pt x="865" y="0"/>
                  </a:lnTo>
                  <a:lnTo>
                    <a:pt x="865" y="1335"/>
                  </a:lnTo>
                  <a:lnTo>
                    <a:pt x="651" y="1335"/>
                  </a:lnTo>
                  <a:close/>
                  <a:moveTo>
                    <a:pt x="1335" y="1335"/>
                  </a:moveTo>
                  <a:lnTo>
                    <a:pt x="893" y="1335"/>
                  </a:lnTo>
                  <a:lnTo>
                    <a:pt x="893" y="0"/>
                  </a:lnTo>
                  <a:lnTo>
                    <a:pt x="1335" y="0"/>
                  </a:lnTo>
                  <a:lnTo>
                    <a:pt x="1335" y="133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6700838" y="873125"/>
              <a:ext cx="661987" cy="122238"/>
            </a:xfrm>
            <a:custGeom>
              <a:rect b="b" l="l" r="r" t="t"/>
              <a:pathLst>
                <a:path extrusionOk="0" h="340" w="1841">
                  <a:moveTo>
                    <a:pt x="1685" y="146"/>
                  </a:moveTo>
                  <a:lnTo>
                    <a:pt x="1685" y="334"/>
                  </a:lnTo>
                  <a:lnTo>
                    <a:pt x="1649" y="334"/>
                  </a:lnTo>
                  <a:lnTo>
                    <a:pt x="1649" y="101"/>
                  </a:lnTo>
                  <a:lnTo>
                    <a:pt x="1685" y="101"/>
                  </a:lnTo>
                  <a:lnTo>
                    <a:pt x="1685" y="117"/>
                  </a:lnTo>
                  <a:cubicBezTo>
                    <a:pt x="1685" y="117"/>
                    <a:pt x="1725" y="97"/>
                    <a:pt x="1759" y="97"/>
                  </a:cubicBezTo>
                  <a:cubicBezTo>
                    <a:pt x="1825" y="97"/>
                    <a:pt x="1840" y="128"/>
                    <a:pt x="1840" y="213"/>
                  </a:cubicBezTo>
                  <a:lnTo>
                    <a:pt x="1840" y="334"/>
                  </a:lnTo>
                  <a:lnTo>
                    <a:pt x="1804" y="334"/>
                  </a:lnTo>
                  <a:lnTo>
                    <a:pt x="1804" y="213"/>
                  </a:lnTo>
                  <a:cubicBezTo>
                    <a:pt x="1804" y="152"/>
                    <a:pt x="1797" y="129"/>
                    <a:pt x="1754" y="129"/>
                  </a:cubicBezTo>
                  <a:cubicBezTo>
                    <a:pt x="1722" y="129"/>
                    <a:pt x="1685" y="146"/>
                    <a:pt x="1685" y="146"/>
                  </a:cubicBezTo>
                  <a:close/>
                  <a:moveTo>
                    <a:pt x="1533" y="49"/>
                  </a:moveTo>
                  <a:lnTo>
                    <a:pt x="1533" y="8"/>
                  </a:lnTo>
                  <a:lnTo>
                    <a:pt x="1569" y="8"/>
                  </a:lnTo>
                  <a:lnTo>
                    <a:pt x="1569" y="49"/>
                  </a:lnTo>
                  <a:lnTo>
                    <a:pt x="1533" y="49"/>
                  </a:lnTo>
                  <a:close/>
                  <a:moveTo>
                    <a:pt x="1533" y="334"/>
                  </a:moveTo>
                  <a:lnTo>
                    <a:pt x="1533" y="101"/>
                  </a:lnTo>
                  <a:lnTo>
                    <a:pt x="1569" y="101"/>
                  </a:lnTo>
                  <a:lnTo>
                    <a:pt x="1569" y="334"/>
                  </a:lnTo>
                  <a:lnTo>
                    <a:pt x="1533" y="334"/>
                  </a:lnTo>
                  <a:close/>
                  <a:moveTo>
                    <a:pt x="1419" y="334"/>
                  </a:moveTo>
                  <a:lnTo>
                    <a:pt x="1419" y="0"/>
                  </a:lnTo>
                  <a:lnTo>
                    <a:pt x="1454" y="0"/>
                  </a:lnTo>
                  <a:lnTo>
                    <a:pt x="1454" y="334"/>
                  </a:lnTo>
                  <a:lnTo>
                    <a:pt x="1419" y="334"/>
                  </a:lnTo>
                  <a:close/>
                  <a:moveTo>
                    <a:pt x="1249" y="334"/>
                  </a:moveTo>
                  <a:lnTo>
                    <a:pt x="1249" y="101"/>
                  </a:lnTo>
                  <a:lnTo>
                    <a:pt x="1285" y="101"/>
                  </a:lnTo>
                  <a:lnTo>
                    <a:pt x="1285" y="132"/>
                  </a:lnTo>
                  <a:cubicBezTo>
                    <a:pt x="1285" y="132"/>
                    <a:pt x="1322" y="105"/>
                    <a:pt x="1369" y="97"/>
                  </a:cubicBezTo>
                  <a:lnTo>
                    <a:pt x="1369" y="133"/>
                  </a:lnTo>
                  <a:cubicBezTo>
                    <a:pt x="1324" y="141"/>
                    <a:pt x="1285" y="165"/>
                    <a:pt x="1285" y="165"/>
                  </a:cubicBezTo>
                  <a:lnTo>
                    <a:pt x="1285" y="334"/>
                  </a:lnTo>
                  <a:lnTo>
                    <a:pt x="1249" y="334"/>
                  </a:lnTo>
                  <a:close/>
                  <a:moveTo>
                    <a:pt x="1025" y="204"/>
                  </a:moveTo>
                  <a:lnTo>
                    <a:pt x="1150" y="204"/>
                  </a:lnTo>
                  <a:cubicBezTo>
                    <a:pt x="1150" y="148"/>
                    <a:pt x="1131" y="128"/>
                    <a:pt x="1089" y="128"/>
                  </a:cubicBezTo>
                  <a:cubicBezTo>
                    <a:pt x="1048" y="128"/>
                    <a:pt x="1025" y="150"/>
                    <a:pt x="1025" y="204"/>
                  </a:cubicBezTo>
                  <a:close/>
                  <a:moveTo>
                    <a:pt x="1025" y="233"/>
                  </a:moveTo>
                  <a:cubicBezTo>
                    <a:pt x="1026" y="281"/>
                    <a:pt x="1041" y="307"/>
                    <a:pt x="1088" y="307"/>
                  </a:cubicBezTo>
                  <a:cubicBezTo>
                    <a:pt x="1124" y="307"/>
                    <a:pt x="1176" y="303"/>
                    <a:pt x="1176" y="303"/>
                  </a:cubicBezTo>
                  <a:lnTo>
                    <a:pt x="1177" y="331"/>
                  </a:lnTo>
                  <a:cubicBezTo>
                    <a:pt x="1177" y="331"/>
                    <a:pt x="1123" y="339"/>
                    <a:pt x="1084" y="339"/>
                  </a:cubicBezTo>
                  <a:cubicBezTo>
                    <a:pt x="1012" y="339"/>
                    <a:pt x="989" y="298"/>
                    <a:pt x="989" y="219"/>
                  </a:cubicBezTo>
                  <a:cubicBezTo>
                    <a:pt x="989" y="131"/>
                    <a:pt x="1028" y="97"/>
                    <a:pt x="1089" y="97"/>
                  </a:cubicBezTo>
                  <a:cubicBezTo>
                    <a:pt x="1153" y="97"/>
                    <a:pt x="1186" y="129"/>
                    <a:pt x="1186" y="206"/>
                  </a:cubicBezTo>
                  <a:lnTo>
                    <a:pt x="1184" y="233"/>
                  </a:lnTo>
                  <a:lnTo>
                    <a:pt x="1025" y="233"/>
                  </a:lnTo>
                  <a:close/>
                  <a:moveTo>
                    <a:pt x="830" y="43"/>
                  </a:moveTo>
                  <a:lnTo>
                    <a:pt x="748" y="43"/>
                  </a:lnTo>
                  <a:lnTo>
                    <a:pt x="748" y="153"/>
                  </a:lnTo>
                  <a:lnTo>
                    <a:pt x="833" y="153"/>
                  </a:lnTo>
                  <a:cubicBezTo>
                    <a:pt x="875" y="153"/>
                    <a:pt x="892" y="133"/>
                    <a:pt x="892" y="95"/>
                  </a:cubicBezTo>
                  <a:cubicBezTo>
                    <a:pt x="892" y="58"/>
                    <a:pt x="872" y="43"/>
                    <a:pt x="830" y="43"/>
                  </a:cubicBezTo>
                  <a:close/>
                  <a:moveTo>
                    <a:pt x="834" y="186"/>
                  </a:moveTo>
                  <a:lnTo>
                    <a:pt x="748" y="186"/>
                  </a:lnTo>
                  <a:lnTo>
                    <a:pt x="748" y="301"/>
                  </a:lnTo>
                  <a:lnTo>
                    <a:pt x="836" y="301"/>
                  </a:lnTo>
                  <a:cubicBezTo>
                    <a:pt x="876" y="301"/>
                    <a:pt x="902" y="287"/>
                    <a:pt x="902" y="241"/>
                  </a:cubicBezTo>
                  <a:cubicBezTo>
                    <a:pt x="902" y="191"/>
                    <a:pt x="859" y="186"/>
                    <a:pt x="834" y="186"/>
                  </a:cubicBezTo>
                  <a:close/>
                  <a:moveTo>
                    <a:pt x="712" y="334"/>
                  </a:moveTo>
                  <a:lnTo>
                    <a:pt x="712" y="10"/>
                  </a:lnTo>
                  <a:lnTo>
                    <a:pt x="831" y="10"/>
                  </a:lnTo>
                  <a:cubicBezTo>
                    <a:pt x="894" y="10"/>
                    <a:pt x="930" y="34"/>
                    <a:pt x="930" y="90"/>
                  </a:cubicBezTo>
                  <a:cubicBezTo>
                    <a:pt x="930" y="134"/>
                    <a:pt x="914" y="155"/>
                    <a:pt x="888" y="167"/>
                  </a:cubicBezTo>
                  <a:cubicBezTo>
                    <a:pt x="918" y="177"/>
                    <a:pt x="940" y="196"/>
                    <a:pt x="940" y="243"/>
                  </a:cubicBezTo>
                  <a:cubicBezTo>
                    <a:pt x="940" y="311"/>
                    <a:pt x="900" y="334"/>
                    <a:pt x="838" y="334"/>
                  </a:cubicBezTo>
                  <a:lnTo>
                    <a:pt x="712" y="334"/>
                  </a:lnTo>
                  <a:close/>
                  <a:moveTo>
                    <a:pt x="323" y="10"/>
                  </a:moveTo>
                  <a:lnTo>
                    <a:pt x="323" y="236"/>
                  </a:lnTo>
                  <a:cubicBezTo>
                    <a:pt x="323" y="287"/>
                    <a:pt x="354" y="304"/>
                    <a:pt x="401" y="304"/>
                  </a:cubicBezTo>
                  <a:cubicBezTo>
                    <a:pt x="451" y="304"/>
                    <a:pt x="482" y="287"/>
                    <a:pt x="482" y="236"/>
                  </a:cubicBezTo>
                  <a:lnTo>
                    <a:pt x="482" y="10"/>
                  </a:lnTo>
                  <a:lnTo>
                    <a:pt x="518" y="10"/>
                  </a:lnTo>
                  <a:lnTo>
                    <a:pt x="518" y="236"/>
                  </a:lnTo>
                  <a:cubicBezTo>
                    <a:pt x="518" y="310"/>
                    <a:pt x="477" y="338"/>
                    <a:pt x="401" y="338"/>
                  </a:cubicBezTo>
                  <a:cubicBezTo>
                    <a:pt x="328" y="338"/>
                    <a:pt x="286" y="310"/>
                    <a:pt x="286" y="236"/>
                  </a:cubicBezTo>
                  <a:lnTo>
                    <a:pt x="286" y="10"/>
                  </a:lnTo>
                  <a:lnTo>
                    <a:pt x="323" y="10"/>
                  </a:lnTo>
                  <a:close/>
                  <a:moveTo>
                    <a:pt x="0" y="45"/>
                  </a:moveTo>
                  <a:lnTo>
                    <a:pt x="0" y="10"/>
                  </a:lnTo>
                  <a:lnTo>
                    <a:pt x="240" y="10"/>
                  </a:lnTo>
                  <a:lnTo>
                    <a:pt x="240" y="45"/>
                  </a:lnTo>
                  <a:lnTo>
                    <a:pt x="139" y="45"/>
                  </a:lnTo>
                  <a:lnTo>
                    <a:pt x="139" y="334"/>
                  </a:lnTo>
                  <a:lnTo>
                    <a:pt x="102" y="334"/>
                  </a:lnTo>
                  <a:lnTo>
                    <a:pt x="102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702425" y="509588"/>
              <a:ext cx="1798638" cy="282575"/>
            </a:xfrm>
            <a:custGeom>
              <a:rect b="b" l="l" r="r" t="t"/>
              <a:pathLst>
                <a:path extrusionOk="0" h="785" w="4998">
                  <a:moveTo>
                    <a:pt x="4706" y="773"/>
                  </a:moveTo>
                  <a:lnTo>
                    <a:pt x="4706" y="217"/>
                  </a:lnTo>
                  <a:lnTo>
                    <a:pt x="4794" y="217"/>
                  </a:lnTo>
                  <a:lnTo>
                    <a:pt x="4794" y="290"/>
                  </a:lnTo>
                  <a:cubicBezTo>
                    <a:pt x="4794" y="290"/>
                    <a:pt x="4884" y="226"/>
                    <a:pt x="4997" y="206"/>
                  </a:cubicBezTo>
                  <a:lnTo>
                    <a:pt x="4997" y="292"/>
                  </a:lnTo>
                  <a:cubicBezTo>
                    <a:pt x="4887" y="312"/>
                    <a:pt x="4794" y="369"/>
                    <a:pt x="4794" y="369"/>
                  </a:cubicBezTo>
                  <a:lnTo>
                    <a:pt x="4794" y="773"/>
                  </a:lnTo>
                  <a:lnTo>
                    <a:pt x="4706" y="773"/>
                  </a:lnTo>
                  <a:close/>
                  <a:moveTo>
                    <a:pt x="4138" y="487"/>
                  </a:moveTo>
                  <a:cubicBezTo>
                    <a:pt x="4138" y="643"/>
                    <a:pt x="4161" y="710"/>
                    <a:pt x="4299" y="710"/>
                  </a:cubicBezTo>
                  <a:cubicBezTo>
                    <a:pt x="4436" y="710"/>
                    <a:pt x="4457" y="636"/>
                    <a:pt x="4457" y="489"/>
                  </a:cubicBezTo>
                  <a:cubicBezTo>
                    <a:pt x="4457" y="341"/>
                    <a:pt x="4411" y="281"/>
                    <a:pt x="4299" y="281"/>
                  </a:cubicBezTo>
                  <a:cubicBezTo>
                    <a:pt x="4175" y="281"/>
                    <a:pt x="4138" y="335"/>
                    <a:pt x="4138" y="487"/>
                  </a:cubicBezTo>
                  <a:close/>
                  <a:moveTo>
                    <a:pt x="4048" y="487"/>
                  </a:moveTo>
                  <a:cubicBezTo>
                    <a:pt x="4048" y="296"/>
                    <a:pt x="4115" y="206"/>
                    <a:pt x="4299" y="206"/>
                  </a:cubicBezTo>
                  <a:cubicBezTo>
                    <a:pt x="4475" y="206"/>
                    <a:pt x="4547" y="299"/>
                    <a:pt x="4547" y="489"/>
                  </a:cubicBezTo>
                  <a:cubicBezTo>
                    <a:pt x="4547" y="682"/>
                    <a:pt x="4496" y="784"/>
                    <a:pt x="4299" y="784"/>
                  </a:cubicBezTo>
                  <a:cubicBezTo>
                    <a:pt x="4102" y="784"/>
                    <a:pt x="4048" y="691"/>
                    <a:pt x="4048" y="487"/>
                  </a:cubicBezTo>
                  <a:close/>
                  <a:moveTo>
                    <a:pt x="3548" y="703"/>
                  </a:moveTo>
                  <a:cubicBezTo>
                    <a:pt x="3548" y="703"/>
                    <a:pt x="3624" y="710"/>
                    <a:pt x="3655" y="710"/>
                  </a:cubicBezTo>
                  <a:cubicBezTo>
                    <a:pt x="3815" y="710"/>
                    <a:pt x="3843" y="641"/>
                    <a:pt x="3843" y="487"/>
                  </a:cubicBezTo>
                  <a:cubicBezTo>
                    <a:pt x="3843" y="342"/>
                    <a:pt x="3813" y="282"/>
                    <a:pt x="3710" y="282"/>
                  </a:cubicBezTo>
                  <a:cubicBezTo>
                    <a:pt x="3633" y="282"/>
                    <a:pt x="3548" y="312"/>
                    <a:pt x="3548" y="312"/>
                  </a:cubicBezTo>
                  <a:lnTo>
                    <a:pt x="3548" y="703"/>
                  </a:lnTo>
                  <a:close/>
                  <a:moveTo>
                    <a:pt x="3548" y="242"/>
                  </a:moveTo>
                  <a:cubicBezTo>
                    <a:pt x="3548" y="242"/>
                    <a:pt x="3636" y="206"/>
                    <a:pt x="3718" y="206"/>
                  </a:cubicBezTo>
                  <a:cubicBezTo>
                    <a:pt x="3877" y="206"/>
                    <a:pt x="3932" y="286"/>
                    <a:pt x="3932" y="485"/>
                  </a:cubicBezTo>
                  <a:cubicBezTo>
                    <a:pt x="3932" y="705"/>
                    <a:pt x="3869" y="784"/>
                    <a:pt x="3657" y="784"/>
                  </a:cubicBezTo>
                  <a:cubicBezTo>
                    <a:pt x="3587" y="784"/>
                    <a:pt x="3461" y="772"/>
                    <a:pt x="3461" y="772"/>
                  </a:cubicBezTo>
                  <a:lnTo>
                    <a:pt x="3461" y="0"/>
                  </a:lnTo>
                  <a:lnTo>
                    <a:pt x="3548" y="0"/>
                  </a:lnTo>
                  <a:lnTo>
                    <a:pt x="3548" y="242"/>
                  </a:lnTo>
                  <a:close/>
                  <a:moveTo>
                    <a:pt x="3170" y="500"/>
                  </a:moveTo>
                  <a:lnTo>
                    <a:pt x="2997" y="514"/>
                  </a:lnTo>
                  <a:cubicBezTo>
                    <a:pt x="2926" y="520"/>
                    <a:pt x="2897" y="555"/>
                    <a:pt x="2897" y="612"/>
                  </a:cubicBezTo>
                  <a:cubicBezTo>
                    <a:pt x="2897" y="676"/>
                    <a:pt x="2927" y="712"/>
                    <a:pt x="2980" y="712"/>
                  </a:cubicBezTo>
                  <a:cubicBezTo>
                    <a:pt x="3068" y="712"/>
                    <a:pt x="3170" y="679"/>
                    <a:pt x="3170" y="679"/>
                  </a:cubicBezTo>
                  <a:lnTo>
                    <a:pt x="3170" y="500"/>
                  </a:lnTo>
                  <a:close/>
                  <a:moveTo>
                    <a:pt x="3256" y="387"/>
                  </a:moveTo>
                  <a:lnTo>
                    <a:pt x="3256" y="661"/>
                  </a:lnTo>
                  <a:cubicBezTo>
                    <a:pt x="3258" y="696"/>
                    <a:pt x="3286" y="707"/>
                    <a:pt x="3323" y="712"/>
                  </a:cubicBezTo>
                  <a:lnTo>
                    <a:pt x="3320" y="784"/>
                  </a:lnTo>
                  <a:cubicBezTo>
                    <a:pt x="3250" y="784"/>
                    <a:pt x="3213" y="772"/>
                    <a:pt x="3182" y="742"/>
                  </a:cubicBezTo>
                  <a:cubicBezTo>
                    <a:pt x="3182" y="742"/>
                    <a:pt x="3078" y="784"/>
                    <a:pt x="2967" y="784"/>
                  </a:cubicBezTo>
                  <a:cubicBezTo>
                    <a:pt x="2866" y="784"/>
                    <a:pt x="2808" y="723"/>
                    <a:pt x="2808" y="614"/>
                  </a:cubicBezTo>
                  <a:cubicBezTo>
                    <a:pt x="2808" y="507"/>
                    <a:pt x="2866" y="459"/>
                    <a:pt x="2986" y="449"/>
                  </a:cubicBezTo>
                  <a:lnTo>
                    <a:pt x="3170" y="433"/>
                  </a:lnTo>
                  <a:lnTo>
                    <a:pt x="3170" y="387"/>
                  </a:lnTo>
                  <a:cubicBezTo>
                    <a:pt x="3170" y="317"/>
                    <a:pt x="3132" y="286"/>
                    <a:pt x="3068" y="286"/>
                  </a:cubicBezTo>
                  <a:cubicBezTo>
                    <a:pt x="2983" y="286"/>
                    <a:pt x="2846" y="300"/>
                    <a:pt x="2846" y="300"/>
                  </a:cubicBezTo>
                  <a:lnTo>
                    <a:pt x="2842" y="228"/>
                  </a:lnTo>
                  <a:cubicBezTo>
                    <a:pt x="2842" y="228"/>
                    <a:pt x="2982" y="206"/>
                    <a:pt x="3072" y="206"/>
                  </a:cubicBezTo>
                  <a:cubicBezTo>
                    <a:pt x="3195" y="206"/>
                    <a:pt x="3256" y="261"/>
                    <a:pt x="3256" y="387"/>
                  </a:cubicBezTo>
                  <a:close/>
                  <a:moveTo>
                    <a:pt x="2702" y="773"/>
                  </a:moveTo>
                  <a:lnTo>
                    <a:pt x="2258" y="773"/>
                  </a:lnTo>
                  <a:lnTo>
                    <a:pt x="2257" y="0"/>
                  </a:lnTo>
                  <a:lnTo>
                    <a:pt x="2347" y="0"/>
                  </a:lnTo>
                  <a:lnTo>
                    <a:pt x="2348" y="691"/>
                  </a:lnTo>
                  <a:lnTo>
                    <a:pt x="2702" y="691"/>
                  </a:lnTo>
                  <a:lnTo>
                    <a:pt x="2702" y="773"/>
                  </a:lnTo>
                  <a:close/>
                  <a:moveTo>
                    <a:pt x="1726" y="502"/>
                  </a:moveTo>
                  <a:lnTo>
                    <a:pt x="1726" y="419"/>
                  </a:lnTo>
                  <a:lnTo>
                    <a:pt x="2090" y="419"/>
                  </a:lnTo>
                  <a:lnTo>
                    <a:pt x="2090" y="502"/>
                  </a:lnTo>
                  <a:lnTo>
                    <a:pt x="1726" y="502"/>
                  </a:lnTo>
                  <a:close/>
                  <a:moveTo>
                    <a:pt x="1438" y="773"/>
                  </a:moveTo>
                  <a:lnTo>
                    <a:pt x="1438" y="3"/>
                  </a:lnTo>
                  <a:lnTo>
                    <a:pt x="1575" y="3"/>
                  </a:lnTo>
                  <a:lnTo>
                    <a:pt x="1575" y="773"/>
                  </a:lnTo>
                  <a:lnTo>
                    <a:pt x="1438" y="773"/>
                  </a:lnTo>
                  <a:close/>
                  <a:moveTo>
                    <a:pt x="959" y="123"/>
                  </a:moveTo>
                  <a:lnTo>
                    <a:pt x="867" y="496"/>
                  </a:lnTo>
                  <a:lnTo>
                    <a:pt x="1103" y="496"/>
                  </a:lnTo>
                  <a:lnTo>
                    <a:pt x="1014" y="123"/>
                  </a:lnTo>
                  <a:lnTo>
                    <a:pt x="959" y="123"/>
                  </a:lnTo>
                  <a:close/>
                  <a:moveTo>
                    <a:pt x="661" y="773"/>
                  </a:moveTo>
                  <a:lnTo>
                    <a:pt x="853" y="3"/>
                  </a:lnTo>
                  <a:lnTo>
                    <a:pt x="1122" y="3"/>
                  </a:lnTo>
                  <a:lnTo>
                    <a:pt x="1312" y="773"/>
                  </a:lnTo>
                  <a:lnTo>
                    <a:pt x="1174" y="773"/>
                  </a:lnTo>
                  <a:lnTo>
                    <a:pt x="1130" y="622"/>
                  </a:lnTo>
                  <a:lnTo>
                    <a:pt x="838" y="622"/>
                  </a:lnTo>
                  <a:lnTo>
                    <a:pt x="798" y="773"/>
                  </a:lnTo>
                  <a:lnTo>
                    <a:pt x="661" y="773"/>
                  </a:lnTo>
                  <a:close/>
                  <a:moveTo>
                    <a:pt x="271" y="648"/>
                  </a:moveTo>
                  <a:cubicBezTo>
                    <a:pt x="431" y="648"/>
                    <a:pt x="454" y="534"/>
                    <a:pt x="454" y="375"/>
                  </a:cubicBezTo>
                  <a:cubicBezTo>
                    <a:pt x="454" y="217"/>
                    <a:pt x="431" y="128"/>
                    <a:pt x="271" y="128"/>
                  </a:cubicBezTo>
                  <a:lnTo>
                    <a:pt x="135" y="128"/>
                  </a:lnTo>
                  <a:lnTo>
                    <a:pt x="135" y="648"/>
                  </a:lnTo>
                  <a:lnTo>
                    <a:pt x="271" y="648"/>
                  </a:lnTo>
                  <a:close/>
                  <a:moveTo>
                    <a:pt x="271" y="773"/>
                  </a:moveTo>
                  <a:lnTo>
                    <a:pt x="0" y="773"/>
                  </a:lnTo>
                  <a:lnTo>
                    <a:pt x="0" y="3"/>
                  </a:lnTo>
                  <a:lnTo>
                    <a:pt x="271" y="3"/>
                  </a:lnTo>
                  <a:cubicBezTo>
                    <a:pt x="533" y="3"/>
                    <a:pt x="595" y="132"/>
                    <a:pt x="595" y="375"/>
                  </a:cubicBezTo>
                  <a:cubicBezTo>
                    <a:pt x="595" y="622"/>
                    <a:pt x="540" y="773"/>
                    <a:pt x="271" y="77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4"/>
          <p:cNvSpPr/>
          <p:nvPr/>
        </p:nvSpPr>
        <p:spPr>
          <a:xfrm>
            <a:off x="1050675" y="5249426"/>
            <a:ext cx="69762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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792000" y="5453391"/>
            <a:ext cx="2380765" cy="453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None/>
            </a:pPr>
            <a:r>
              <a:rPr lang="de-DE" sz="2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Get In Touch</a:t>
            </a:r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>
            <a:off x="8568242" y="5373901"/>
            <a:ext cx="612000" cy="612000"/>
            <a:chOff x="8708719" y="5439951"/>
            <a:chExt cx="610319" cy="610318"/>
          </a:xfrm>
        </p:grpSpPr>
        <p:sp>
          <p:nvSpPr>
            <p:cNvPr id="48" name="Google Shape;48;p4"/>
            <p:cNvSpPr/>
            <p:nvPr/>
          </p:nvSpPr>
          <p:spPr>
            <a:xfrm>
              <a:off x="8708719" y="5439951"/>
              <a:ext cx="610319" cy="61031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Y:\Design Team\DAI-Labor CI\PPT-Vorlage\DAI-Slides_NEW\Zuarbeit_SVGs\Icon_Phone.emf" id="49" name="Google Shape;49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873384" y="5604616"/>
              <a:ext cx="280988" cy="2809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50;p4"/>
          <p:cNvSpPr txBox="1"/>
          <p:nvPr>
            <p:ph idx="1" type="body"/>
          </p:nvPr>
        </p:nvSpPr>
        <p:spPr>
          <a:xfrm>
            <a:off x="9325245" y="5555104"/>
            <a:ext cx="2034417" cy="265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"/>
          <p:cNvSpPr/>
          <p:nvPr/>
        </p:nvSpPr>
        <p:spPr>
          <a:xfrm>
            <a:off x="3752896" y="5439951"/>
            <a:ext cx="610319" cy="61031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Y:\Design Team\DAI-Labor CI\PPT-Vorlage\DAI-Slides_NEW\Zuarbeit_SVGs\Icon_Brief.emf" id="52" name="Google Shape;5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9251" y="5629082"/>
            <a:ext cx="297608" cy="23205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4"/>
          <p:cNvSpPr txBox="1"/>
          <p:nvPr>
            <p:ph idx="2" type="body"/>
          </p:nvPr>
        </p:nvSpPr>
        <p:spPr>
          <a:xfrm>
            <a:off x="4649439" y="5686514"/>
            <a:ext cx="2389187" cy="397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3" type="body"/>
          </p:nvPr>
        </p:nvSpPr>
        <p:spPr>
          <a:xfrm>
            <a:off x="4649439" y="5385776"/>
            <a:ext cx="3366405" cy="381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6"/>
                </a:solidFill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0" type="dt"/>
          </p:nvPr>
        </p:nvSpPr>
        <p:spPr>
          <a:xfrm>
            <a:off x="8729166" y="6356349"/>
            <a:ext cx="947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1 Bild">
  <p:cSld name="Text + 1 Bild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 txBox="1"/>
          <p:nvPr>
            <p:ph type="title"/>
          </p:nvPr>
        </p:nvSpPr>
        <p:spPr>
          <a:xfrm>
            <a:off x="637200" y="558000"/>
            <a:ext cx="7941600" cy="86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"/>
          <p:cNvSpPr/>
          <p:nvPr>
            <p:ph idx="2" type="pic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637201" y="308620"/>
            <a:ext cx="7942356" cy="229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3" type="body"/>
          </p:nvPr>
        </p:nvSpPr>
        <p:spPr>
          <a:xfrm>
            <a:off x="638175" y="1674421"/>
            <a:ext cx="7941381" cy="431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/>
          <p:nvPr>
            <p:ph idx="4" type="pic"/>
          </p:nvPr>
        </p:nvSpPr>
        <p:spPr>
          <a:xfrm>
            <a:off x="8839489" y="1674421"/>
            <a:ext cx="2703629" cy="4315217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5"/>
          <p:cNvSpPr txBox="1"/>
          <p:nvPr>
            <p:ph idx="10" type="dt"/>
          </p:nvPr>
        </p:nvSpPr>
        <p:spPr>
          <a:xfrm>
            <a:off x="8729166" y="6356349"/>
            <a:ext cx="947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1" type="ftr"/>
          </p:nvPr>
        </p:nvSpPr>
        <p:spPr>
          <a:xfrm>
            <a:off x="637201" y="6356350"/>
            <a:ext cx="794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9827910" y="6356350"/>
            <a:ext cx="5503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2 Bilder">
  <p:cSld name="Text + 2 Bild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 txBox="1"/>
          <p:nvPr>
            <p:ph type="title"/>
          </p:nvPr>
        </p:nvSpPr>
        <p:spPr>
          <a:xfrm>
            <a:off x="637200" y="557999"/>
            <a:ext cx="7941600" cy="8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"/>
          <p:cNvSpPr/>
          <p:nvPr>
            <p:ph idx="2" type="pic"/>
          </p:nvPr>
        </p:nvSpPr>
        <p:spPr>
          <a:xfrm>
            <a:off x="8839489" y="1674421"/>
            <a:ext cx="2703629" cy="20520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6"/>
          <p:cNvSpPr/>
          <p:nvPr>
            <p:ph idx="3" type="pic"/>
          </p:nvPr>
        </p:nvSpPr>
        <p:spPr>
          <a:xfrm>
            <a:off x="8850498" y="3937638"/>
            <a:ext cx="2703629" cy="20520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6"/>
          <p:cNvSpPr/>
          <p:nvPr>
            <p:ph idx="4" type="pic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6"/>
          <p:cNvSpPr txBox="1"/>
          <p:nvPr>
            <p:ph idx="1" type="body"/>
          </p:nvPr>
        </p:nvSpPr>
        <p:spPr>
          <a:xfrm>
            <a:off x="637201" y="308620"/>
            <a:ext cx="7942356" cy="229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5" type="body"/>
          </p:nvPr>
        </p:nvSpPr>
        <p:spPr>
          <a:xfrm>
            <a:off x="638175" y="1674421"/>
            <a:ext cx="7941381" cy="431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10" type="dt"/>
          </p:nvPr>
        </p:nvSpPr>
        <p:spPr>
          <a:xfrm>
            <a:off x="8729166" y="6356349"/>
            <a:ext cx="947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11" type="ftr"/>
          </p:nvPr>
        </p:nvSpPr>
        <p:spPr>
          <a:xfrm>
            <a:off x="637201" y="6356350"/>
            <a:ext cx="794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9827910" y="6356350"/>
            <a:ext cx="5503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3 Bilder">
  <p:cSld name="Text + 3 Bil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>
            <p:ph type="title"/>
          </p:nvPr>
        </p:nvSpPr>
        <p:spPr>
          <a:xfrm>
            <a:off x="637200" y="557999"/>
            <a:ext cx="7941600" cy="8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"/>
          <p:cNvSpPr/>
          <p:nvPr>
            <p:ph idx="2" type="pic"/>
          </p:nvPr>
        </p:nvSpPr>
        <p:spPr>
          <a:xfrm>
            <a:off x="8839489" y="1674421"/>
            <a:ext cx="2714336" cy="13320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7"/>
          <p:cNvSpPr/>
          <p:nvPr>
            <p:ph idx="3" type="pic"/>
          </p:nvPr>
        </p:nvSpPr>
        <p:spPr>
          <a:xfrm>
            <a:off x="8839490" y="3166030"/>
            <a:ext cx="2714335" cy="13320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7"/>
          <p:cNvSpPr/>
          <p:nvPr>
            <p:ph idx="4" type="pic"/>
          </p:nvPr>
        </p:nvSpPr>
        <p:spPr>
          <a:xfrm>
            <a:off x="8839491" y="4657638"/>
            <a:ext cx="2714335" cy="13320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7"/>
          <p:cNvSpPr/>
          <p:nvPr>
            <p:ph idx="5" type="pic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7"/>
          <p:cNvSpPr txBox="1"/>
          <p:nvPr>
            <p:ph idx="1" type="body"/>
          </p:nvPr>
        </p:nvSpPr>
        <p:spPr>
          <a:xfrm>
            <a:off x="637201" y="308620"/>
            <a:ext cx="7942356" cy="229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6" type="body"/>
          </p:nvPr>
        </p:nvSpPr>
        <p:spPr>
          <a:xfrm>
            <a:off x="638175" y="1674421"/>
            <a:ext cx="7941381" cy="4315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0" type="dt"/>
          </p:nvPr>
        </p:nvSpPr>
        <p:spPr>
          <a:xfrm>
            <a:off x="8729166" y="6356349"/>
            <a:ext cx="947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1" type="ftr"/>
          </p:nvPr>
        </p:nvSpPr>
        <p:spPr>
          <a:xfrm>
            <a:off x="637201" y="6356350"/>
            <a:ext cx="794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7"/>
          <p:cNvSpPr txBox="1"/>
          <p:nvPr>
            <p:ph idx="12" type="sldNum"/>
          </p:nvPr>
        </p:nvSpPr>
        <p:spPr>
          <a:xfrm>
            <a:off x="9827910" y="6356350"/>
            <a:ext cx="5503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Bilder + Text">
  <p:cSld name="3 Bilder + 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"/>
          <p:cNvSpPr txBox="1"/>
          <p:nvPr>
            <p:ph type="title"/>
          </p:nvPr>
        </p:nvSpPr>
        <p:spPr>
          <a:xfrm>
            <a:off x="637200" y="557999"/>
            <a:ext cx="7941600" cy="8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" type="body"/>
          </p:nvPr>
        </p:nvSpPr>
        <p:spPr>
          <a:xfrm>
            <a:off x="5781748" y="1674421"/>
            <a:ext cx="5772077" cy="4355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8"/>
          <p:cNvSpPr/>
          <p:nvPr>
            <p:ph idx="2" type="pic"/>
          </p:nvPr>
        </p:nvSpPr>
        <p:spPr>
          <a:xfrm>
            <a:off x="638175" y="1674421"/>
            <a:ext cx="2703629" cy="4355474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8"/>
          <p:cNvSpPr/>
          <p:nvPr>
            <p:ph idx="3" type="pic"/>
          </p:nvPr>
        </p:nvSpPr>
        <p:spPr>
          <a:xfrm>
            <a:off x="3577773" y="1674421"/>
            <a:ext cx="1968006" cy="20520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8"/>
          <p:cNvSpPr/>
          <p:nvPr>
            <p:ph idx="4" type="pic"/>
          </p:nvPr>
        </p:nvSpPr>
        <p:spPr>
          <a:xfrm>
            <a:off x="3565900" y="3977895"/>
            <a:ext cx="1968006" cy="2052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8"/>
          <p:cNvSpPr/>
          <p:nvPr>
            <p:ph idx="5" type="pic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8"/>
          <p:cNvSpPr txBox="1"/>
          <p:nvPr>
            <p:ph idx="6" type="body"/>
          </p:nvPr>
        </p:nvSpPr>
        <p:spPr>
          <a:xfrm>
            <a:off x="637201" y="308620"/>
            <a:ext cx="7942356" cy="229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8"/>
          <p:cNvSpPr txBox="1"/>
          <p:nvPr>
            <p:ph idx="10" type="dt"/>
          </p:nvPr>
        </p:nvSpPr>
        <p:spPr>
          <a:xfrm>
            <a:off x="8729166" y="6356349"/>
            <a:ext cx="947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8"/>
          <p:cNvSpPr txBox="1"/>
          <p:nvPr>
            <p:ph idx="11" type="ftr"/>
          </p:nvPr>
        </p:nvSpPr>
        <p:spPr>
          <a:xfrm>
            <a:off x="637201" y="6356350"/>
            <a:ext cx="794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>
            <a:off x="9827910" y="6356350"/>
            <a:ext cx="5503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Bilder">
  <p:cSld name="4 Bilder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/>
          <p:nvPr>
            <p:ph type="title"/>
          </p:nvPr>
        </p:nvSpPr>
        <p:spPr>
          <a:xfrm>
            <a:off x="637200" y="557999"/>
            <a:ext cx="7941600" cy="8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9"/>
          <p:cNvSpPr/>
          <p:nvPr>
            <p:ph idx="2" type="pic"/>
          </p:nvPr>
        </p:nvSpPr>
        <p:spPr>
          <a:xfrm>
            <a:off x="637407" y="1661535"/>
            <a:ext cx="2435402" cy="3023354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9"/>
          <p:cNvSpPr/>
          <p:nvPr>
            <p:ph idx="3" type="pic"/>
          </p:nvPr>
        </p:nvSpPr>
        <p:spPr>
          <a:xfrm>
            <a:off x="3460686" y="1679731"/>
            <a:ext cx="2435402" cy="3005158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9"/>
          <p:cNvSpPr/>
          <p:nvPr>
            <p:ph idx="4" type="pic"/>
          </p:nvPr>
        </p:nvSpPr>
        <p:spPr>
          <a:xfrm>
            <a:off x="9107244" y="1661535"/>
            <a:ext cx="2435402" cy="3023354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9"/>
          <p:cNvSpPr/>
          <p:nvPr>
            <p:ph idx="5" type="pic"/>
          </p:nvPr>
        </p:nvSpPr>
        <p:spPr>
          <a:xfrm>
            <a:off x="6283965" y="1679731"/>
            <a:ext cx="2435402" cy="3005158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9"/>
          <p:cNvSpPr txBox="1"/>
          <p:nvPr>
            <p:ph idx="1" type="body"/>
          </p:nvPr>
        </p:nvSpPr>
        <p:spPr>
          <a:xfrm>
            <a:off x="637407" y="4880277"/>
            <a:ext cx="2435402" cy="48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1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4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9"/>
          <p:cNvSpPr txBox="1"/>
          <p:nvPr>
            <p:ph idx="6" type="body"/>
          </p:nvPr>
        </p:nvSpPr>
        <p:spPr>
          <a:xfrm>
            <a:off x="637408" y="5377339"/>
            <a:ext cx="2435402" cy="887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1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4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7" type="body"/>
          </p:nvPr>
        </p:nvSpPr>
        <p:spPr>
          <a:xfrm>
            <a:off x="3460686" y="4880277"/>
            <a:ext cx="2435402" cy="48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1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4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9"/>
          <p:cNvSpPr txBox="1"/>
          <p:nvPr>
            <p:ph idx="8" type="body"/>
          </p:nvPr>
        </p:nvSpPr>
        <p:spPr>
          <a:xfrm>
            <a:off x="3460687" y="5377339"/>
            <a:ext cx="2435402" cy="887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1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4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9"/>
          <p:cNvSpPr txBox="1"/>
          <p:nvPr>
            <p:ph idx="9" type="body"/>
          </p:nvPr>
        </p:nvSpPr>
        <p:spPr>
          <a:xfrm>
            <a:off x="6283965" y="4880277"/>
            <a:ext cx="2435402" cy="48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1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4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9"/>
          <p:cNvSpPr txBox="1"/>
          <p:nvPr>
            <p:ph idx="13" type="body"/>
          </p:nvPr>
        </p:nvSpPr>
        <p:spPr>
          <a:xfrm>
            <a:off x="6283966" y="5377339"/>
            <a:ext cx="2435402" cy="887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1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4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9"/>
          <p:cNvSpPr txBox="1"/>
          <p:nvPr>
            <p:ph idx="14" type="body"/>
          </p:nvPr>
        </p:nvSpPr>
        <p:spPr>
          <a:xfrm>
            <a:off x="9107718" y="4880277"/>
            <a:ext cx="2435402" cy="481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1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4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9"/>
          <p:cNvSpPr txBox="1"/>
          <p:nvPr>
            <p:ph idx="15" type="body"/>
          </p:nvPr>
        </p:nvSpPr>
        <p:spPr>
          <a:xfrm>
            <a:off x="9107719" y="5377339"/>
            <a:ext cx="2435402" cy="887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0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81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540"/>
              <a:buNone/>
              <a:defRPr sz="9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9"/>
          <p:cNvSpPr/>
          <p:nvPr>
            <p:ph idx="16" type="pic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9"/>
          <p:cNvSpPr txBox="1"/>
          <p:nvPr>
            <p:ph idx="17" type="body"/>
          </p:nvPr>
        </p:nvSpPr>
        <p:spPr>
          <a:xfrm>
            <a:off x="637201" y="308620"/>
            <a:ext cx="7942356" cy="229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10" type="dt"/>
          </p:nvPr>
        </p:nvSpPr>
        <p:spPr>
          <a:xfrm>
            <a:off x="8729166" y="6356349"/>
            <a:ext cx="947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9"/>
          <p:cNvSpPr txBox="1"/>
          <p:nvPr>
            <p:ph idx="11" type="ftr"/>
          </p:nvPr>
        </p:nvSpPr>
        <p:spPr>
          <a:xfrm>
            <a:off x="637201" y="6356350"/>
            <a:ext cx="794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9"/>
          <p:cNvSpPr txBox="1"/>
          <p:nvPr>
            <p:ph idx="12" type="sldNum"/>
          </p:nvPr>
        </p:nvSpPr>
        <p:spPr>
          <a:xfrm>
            <a:off x="9827910" y="6356350"/>
            <a:ext cx="5503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2-spaltig">
  <p:cSld name="Text 2-spaltig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637200" y="557999"/>
            <a:ext cx="7941600" cy="8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0"/>
          <p:cNvSpPr/>
          <p:nvPr>
            <p:ph idx="2" type="pic"/>
          </p:nvPr>
        </p:nvSpPr>
        <p:spPr>
          <a:xfrm>
            <a:off x="9781728" y="341616"/>
            <a:ext cx="1772097" cy="1083423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0"/>
          <p:cNvSpPr txBox="1"/>
          <p:nvPr>
            <p:ph idx="1" type="body"/>
          </p:nvPr>
        </p:nvSpPr>
        <p:spPr>
          <a:xfrm>
            <a:off x="637201" y="308620"/>
            <a:ext cx="7942356" cy="2295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0"/>
          <p:cNvSpPr txBox="1"/>
          <p:nvPr>
            <p:ph idx="3" type="body"/>
          </p:nvPr>
        </p:nvSpPr>
        <p:spPr>
          <a:xfrm>
            <a:off x="638175" y="1674421"/>
            <a:ext cx="10915650" cy="4370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▪"/>
              <a:defRPr b="0" i="0" u="none" strike="noStrike"/>
            </a:lvl1pPr>
            <a:lvl2pPr indent="-331469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20"/>
              <a:buChar char="▪"/>
              <a:defRPr/>
            </a:lvl2pPr>
            <a:lvl3pPr indent="-320039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▪"/>
              <a:defRPr/>
            </a:lvl3pPr>
            <a:lvl4pPr indent="-30861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60"/>
              <a:buChar char="▪"/>
              <a:defRPr/>
            </a:lvl4pPr>
            <a:lvl5pPr indent="-297179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8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0"/>
          <p:cNvSpPr txBox="1"/>
          <p:nvPr>
            <p:ph idx="10" type="dt"/>
          </p:nvPr>
        </p:nvSpPr>
        <p:spPr>
          <a:xfrm>
            <a:off x="8729166" y="6356349"/>
            <a:ext cx="947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0"/>
          <p:cNvSpPr txBox="1"/>
          <p:nvPr>
            <p:ph idx="11" type="ftr"/>
          </p:nvPr>
        </p:nvSpPr>
        <p:spPr>
          <a:xfrm>
            <a:off x="637201" y="6356350"/>
            <a:ext cx="794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0"/>
          <p:cNvSpPr txBox="1"/>
          <p:nvPr>
            <p:ph idx="12" type="sldNum"/>
          </p:nvPr>
        </p:nvSpPr>
        <p:spPr>
          <a:xfrm>
            <a:off x="9827910" y="6356350"/>
            <a:ext cx="5503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" type="body"/>
          </p:nvPr>
        </p:nvSpPr>
        <p:spPr>
          <a:xfrm>
            <a:off x="637200" y="1733797"/>
            <a:ext cx="7941600" cy="4118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433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980"/>
              <a:buFont typeface="Noto Sans Symbols"/>
              <a:buChar char="▪"/>
              <a:defRPr b="0" i="0" sz="22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61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6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960"/>
              <a:buFont typeface="Noto Sans Symbols"/>
              <a:buChar char="▪"/>
              <a:defRPr b="0" i="0" sz="16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637201" y="6356350"/>
            <a:ext cx="7941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827910" y="6356350"/>
            <a:ext cx="55033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" name="Google Shape;13;p1"/>
          <p:cNvSpPr txBox="1"/>
          <p:nvPr>
            <p:ph type="title"/>
          </p:nvPr>
        </p:nvSpPr>
        <p:spPr>
          <a:xfrm>
            <a:off x="637200" y="557999"/>
            <a:ext cx="7941600" cy="881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" name="Google Shape;14;p1"/>
          <p:cNvSpPr/>
          <p:nvPr/>
        </p:nvSpPr>
        <p:spPr>
          <a:xfrm flipH="1" rot="-5400000">
            <a:off x="-202394" y="697139"/>
            <a:ext cx="1440000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 flipH="1" rot="-5400000">
            <a:off x="10244029" y="6731098"/>
            <a:ext cx="594359" cy="2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1" u="none" cap="none" strike="noStrike">
              <a:solidFill>
                <a:srgbClr val="118CE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704684" y="6466912"/>
            <a:ext cx="1106830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>
            <p:ph idx="10" type="dt"/>
          </p:nvPr>
        </p:nvSpPr>
        <p:spPr>
          <a:xfrm>
            <a:off x="8729166" y="6356349"/>
            <a:ext cx="947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10" type="dt"/>
          </p:nvPr>
        </p:nvSpPr>
        <p:spPr>
          <a:xfrm>
            <a:off x="54000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hyperlink" Target="https://github.com/eshard/obfuscator-llvm" TargetMode="External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6"/>
          <p:cNvSpPr txBox="1"/>
          <p:nvPr>
            <p:ph type="title"/>
          </p:nvPr>
        </p:nvSpPr>
        <p:spPr>
          <a:xfrm>
            <a:off x="5576455" y="1857600"/>
            <a:ext cx="59544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-DE"/>
              <a:t>Navigating Evasion: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de-DE"/>
              <a:t>Advances in LLM-Based Malware Detection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Calibri"/>
              <a:buNone/>
            </a:pPr>
            <a:r>
              <a:rPr lang="de-DE"/>
              <a:t>and LLVM Challenge</a:t>
            </a:r>
            <a:endParaRPr/>
          </a:p>
        </p:txBody>
      </p:sp>
      <p:sp>
        <p:nvSpPr>
          <p:cNvPr id="183" name="Google Shape;183;p16"/>
          <p:cNvSpPr txBox="1"/>
          <p:nvPr>
            <p:ph idx="2" type="body"/>
          </p:nvPr>
        </p:nvSpPr>
        <p:spPr>
          <a:xfrm>
            <a:off x="5576450" y="3508598"/>
            <a:ext cx="59544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de-DE"/>
              <a:t>Ekin Böke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</a:pPr>
            <a:r>
              <a:rPr lang="de-DE"/>
              <a:t>Advisor: Simon Torka    </a:t>
            </a:r>
            <a:endParaRPr/>
          </a:p>
        </p:txBody>
      </p:sp>
      <p:sp>
        <p:nvSpPr>
          <p:cNvPr id="184" name="Google Shape;184;p16"/>
          <p:cNvSpPr txBox="1"/>
          <p:nvPr>
            <p:ph idx="10" type="dt"/>
          </p:nvPr>
        </p:nvSpPr>
        <p:spPr>
          <a:xfrm>
            <a:off x="10229241" y="63350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</p:txBody>
      </p:sp>
      <p:sp>
        <p:nvSpPr>
          <p:cNvPr id="286" name="Google Shape;286;p25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7" name="Google Shape;287;p25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288" name="Google Shape;2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5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290" name="Google Shape;290;p25"/>
          <p:cNvSpPr txBox="1"/>
          <p:nvPr/>
        </p:nvSpPr>
        <p:spPr>
          <a:xfrm>
            <a:off x="3567325" y="5044550"/>
            <a:ext cx="78621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de-DE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de-DE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High Level Architecture of LLVM [5]</a:t>
            </a:r>
            <a:r>
              <a:rPr lang="de-DE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9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075" y="1677524"/>
            <a:ext cx="9412101" cy="32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LLVM and Its Role in Code Transformation</a:t>
            </a:r>
            <a:endParaRPr/>
          </a:p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0" name="Google Shape;300;p26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800" y="2385425"/>
            <a:ext cx="3705074" cy="22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075" y="1966099"/>
            <a:ext cx="4686300" cy="296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26"/>
          <p:cNvCxnSpPr/>
          <p:nvPr/>
        </p:nvCxnSpPr>
        <p:spPr>
          <a:xfrm>
            <a:off x="4352125" y="3406175"/>
            <a:ext cx="209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26"/>
          <p:cNvSpPr txBox="1"/>
          <p:nvPr/>
        </p:nvSpPr>
        <p:spPr>
          <a:xfrm>
            <a:off x="4522350" y="3523175"/>
            <a:ext cx="25851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-emit llvm 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4501075" y="2257175"/>
            <a:ext cx="20958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compile with </a:t>
            </a: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clang</a:t>
            </a: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LLVM-Based Obfuscation: Techniques &amp; Challenges</a:t>
            </a:r>
            <a:endParaRPr/>
          </a:p>
        </p:txBody>
      </p:sp>
      <p:sp>
        <p:nvSpPr>
          <p:cNvPr id="314" name="Google Shape;314;p27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6" name="Google Shape;316;p27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317" name="Google Shape;3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319" name="Google Shape;319;p27"/>
          <p:cNvSpPr txBox="1"/>
          <p:nvPr/>
        </p:nvSpPr>
        <p:spPr>
          <a:xfrm>
            <a:off x="575400" y="1714600"/>
            <a:ext cx="78621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500">
                <a:solidFill>
                  <a:schemeClr val="dk1"/>
                </a:solidFill>
              </a:rPr>
              <a:t>Conditional Code Obfuscation (CCO) – Sharif et al. (2008) [6]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>
                <a:solidFill>
                  <a:schemeClr val="dk1"/>
                </a:solidFill>
              </a:rPr>
              <a:t>Alters program execution based on its environment.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>
                <a:solidFill>
                  <a:schemeClr val="dk1"/>
                </a:solidFill>
              </a:rPr>
              <a:t>Enables malware to evade detection in sandboxes and debuggers.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>
                <a:solidFill>
                  <a:schemeClr val="dk1"/>
                </a:solidFill>
              </a:rPr>
              <a:t>Implemented using an LLVM-based framework at the compiler level.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-DE">
                <a:solidFill>
                  <a:schemeClr val="dk1"/>
                </a:solidFill>
              </a:rPr>
              <a:t>Obfuscator-LLVM (O-LLVM) – Junod et al. (2015) [7]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de-DE">
                <a:solidFill>
                  <a:schemeClr val="dk1"/>
                </a:solidFill>
              </a:rPr>
              <a:t>Key Difference from CCO: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-DE">
                <a:solidFill>
                  <a:schemeClr val="dk1"/>
                </a:solidFill>
              </a:rPr>
              <a:t>CCO dynamically alters execution at runtime.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de-DE">
                <a:solidFill>
                  <a:schemeClr val="dk1"/>
                </a:solidFill>
              </a:rPr>
              <a:t>O-LLVM applies static code transformations.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>
                <a:solidFill>
                  <a:schemeClr val="dk1"/>
                </a:solidFill>
              </a:rPr>
              <a:t>Integrated into LLVM’s modular compilation pipeline.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>
                <a:solidFill>
                  <a:schemeClr val="dk1"/>
                </a:solidFill>
              </a:rPr>
              <a:t>Designed to hinder reverse engineering tools (e.g., IDA Pro, Ghidra).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20" name="Google Shape;3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525" y="2217474"/>
            <a:ext cx="3449700" cy="2161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LLVM Obfuscation</a:t>
            </a:r>
            <a:endParaRPr/>
          </a:p>
        </p:txBody>
      </p:sp>
      <p:sp>
        <p:nvSpPr>
          <p:cNvPr id="327" name="Google Shape;327;p28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9" name="Google Shape;329;p28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330" name="Google Shape;3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8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332" name="Google Shape;332;p28"/>
          <p:cNvSpPr txBox="1"/>
          <p:nvPr/>
        </p:nvSpPr>
        <p:spPr>
          <a:xfrm>
            <a:off x="575400" y="1714600"/>
            <a:ext cx="78621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https://github.com/eshard/obfuscator-llvm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C++ based obfuscator based on LLVM-14 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has 4 passes that can be installed with CMAKE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Bogus control flow 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Control flow flattening 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Instruction-substitution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Basic block splitting 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3000" y="2191400"/>
            <a:ext cx="4950399" cy="247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Experimentation </a:t>
            </a:r>
            <a:r>
              <a:rPr lang="de-DE"/>
              <a:t>with</a:t>
            </a:r>
            <a:r>
              <a:rPr lang="de-DE"/>
              <a:t> ChatGPT-4o[8]</a:t>
            </a:r>
            <a:endParaRPr/>
          </a:p>
        </p:txBody>
      </p:sp>
      <p:sp>
        <p:nvSpPr>
          <p:cNvPr id="340" name="Google Shape;340;p29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2" name="Google Shape;342;p29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343" name="Google Shape;3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9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345" name="Google Shape;345;p29"/>
          <p:cNvSpPr txBox="1"/>
          <p:nvPr/>
        </p:nvSpPr>
        <p:spPr>
          <a:xfrm>
            <a:off x="637200" y="1714600"/>
            <a:ext cx="78621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325" y="1967450"/>
            <a:ext cx="4015575" cy="31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200" y="1333699"/>
            <a:ext cx="2939128" cy="471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Semantically obfuscated C code  </a:t>
            </a:r>
            <a:endParaRPr/>
          </a:p>
        </p:txBody>
      </p:sp>
      <p:sp>
        <p:nvSpPr>
          <p:cNvPr id="354" name="Google Shape;354;p30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0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6" name="Google Shape;356;p30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357" name="Google Shape;3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0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359" name="Google Shape;359;p30"/>
          <p:cNvSpPr txBox="1"/>
          <p:nvPr/>
        </p:nvSpPr>
        <p:spPr>
          <a:xfrm>
            <a:off x="575400" y="1714600"/>
            <a:ext cx="78621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00" y="1189176"/>
            <a:ext cx="4270025" cy="51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0"/>
          <p:cNvSpPr txBox="1"/>
          <p:nvPr/>
        </p:nvSpPr>
        <p:spPr>
          <a:xfrm>
            <a:off x="7064125" y="2296425"/>
            <a:ext cx="42699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Obfuscation Pipe-line </a:t>
            </a:r>
            <a:endParaRPr/>
          </a:p>
        </p:txBody>
      </p:sp>
      <p:sp>
        <p:nvSpPr>
          <p:cNvPr id="368" name="Google Shape;368;p31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1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0" name="Google Shape;370;p31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1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18.02.2025</a:t>
            </a:r>
            <a:endParaRPr/>
          </a:p>
        </p:txBody>
      </p:sp>
      <p:sp>
        <p:nvSpPr>
          <p:cNvPr id="373" name="Google Shape;373;p31"/>
          <p:cNvSpPr txBox="1"/>
          <p:nvPr/>
        </p:nvSpPr>
        <p:spPr>
          <a:xfrm>
            <a:off x="575400" y="1714600"/>
            <a:ext cx="78621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7064125" y="2296425"/>
            <a:ext cx="4269900" cy="3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1"/>
          <p:cNvSpPr txBox="1"/>
          <p:nvPr/>
        </p:nvSpPr>
        <p:spPr>
          <a:xfrm>
            <a:off x="590100" y="1751700"/>
            <a:ext cx="98673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Step 1: Generate LLVM Bitcode</a:t>
            </a:r>
            <a:endParaRPr b="1" sz="20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/usr/local/llvm-14/bin/clang -O1 -S -emit-llvm state_obfuscation.c -o state_obfuscation.bc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Step 2: Apply LLVM Obfuscation</a:t>
            </a:r>
            <a:endParaRPr b="1" sz="20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/usr/local/llvm-14/bin/opt --relocation-model=pic \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-load-pass-plugin=/home/boeke/obfuscator-llvm/build/libLLVMObfuscator.so \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-passes="flattening,bogus,substitution,split-basic-blocks" \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	state_obfuscation.bc -o state_obfuscation_obfuscated.bc</a:t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Step 3: Convert to Object File &amp; Link and Generate the Final Obfuscated Executable</a:t>
            </a:r>
            <a:endParaRPr b="1" sz="20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/usr/local/llvm-14/bin/llc --relocation-model=pic -filetype=obj state_obfuscation_obfuscated.bc -o state_obfuscation_obfuscated.o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/usr/local/llvm-14/bin/clang state_obfuscation_obfuscated.o -o state_obfuscation_obfuscated</a:t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45818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2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Reverse engineering with Ghidra   </a:t>
            </a:r>
            <a:endParaRPr/>
          </a:p>
        </p:txBody>
      </p:sp>
      <p:sp>
        <p:nvSpPr>
          <p:cNvPr id="382" name="Google Shape;382;p32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2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84" name="Google Shape;384;p32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385" name="Google Shape;3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2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pic>
        <p:nvPicPr>
          <p:cNvPr id="387" name="Google Shape;3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350" y="1036800"/>
            <a:ext cx="5036499" cy="582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2"/>
          <p:cNvSpPr txBox="1"/>
          <p:nvPr/>
        </p:nvSpPr>
        <p:spPr>
          <a:xfrm>
            <a:off x="7483825" y="2537525"/>
            <a:ext cx="4161300" cy="25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300">
                <a:solidFill>
                  <a:schemeClr val="dk1"/>
                </a:solidFill>
              </a:rPr>
              <a:t>Conclusion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100">
                <a:solidFill>
                  <a:schemeClr val="dk1"/>
                </a:solidFill>
              </a:rPr>
              <a:t>This function exhibits characteristics of </a:t>
            </a:r>
            <a:r>
              <a:rPr b="1" lang="de-DE" sz="1100">
                <a:solidFill>
                  <a:schemeClr val="dk1"/>
                </a:solidFill>
              </a:rPr>
              <a:t>obfuscated binary logic</a:t>
            </a:r>
            <a:r>
              <a:rPr lang="de-DE" sz="1100">
                <a:solidFill>
                  <a:schemeClr val="dk1"/>
                </a:solidFill>
              </a:rPr>
              <a:t>, possibly intended for </a:t>
            </a:r>
            <a:r>
              <a:rPr b="1" lang="de-DE" sz="1100">
                <a:solidFill>
                  <a:schemeClr val="dk1"/>
                </a:solidFill>
              </a:rPr>
              <a:t>malware, anti-debugging techniques, or protected proprietary algorithms</a:t>
            </a:r>
            <a:r>
              <a:rPr lang="de-DE" sz="1100">
                <a:solidFill>
                  <a:schemeClr val="dk1"/>
                </a:solidFill>
              </a:rPr>
              <a:t>. It processes an input string, manipulates multiple state variables, and includes non-trivial mathematical operations that affect execution flow. Further analysis (dynamic testing) is required to fully understand its purpose.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2"/>
          <p:cNvSpPr txBox="1"/>
          <p:nvPr/>
        </p:nvSpPr>
        <p:spPr>
          <a:xfrm>
            <a:off x="7430250" y="2046375"/>
            <a:ext cx="3991500" cy="2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Answer from ChatGPT-4o  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3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Code vs Compiler Level Obfuscation </a:t>
            </a:r>
            <a:endParaRPr/>
          </a:p>
        </p:txBody>
      </p:sp>
      <p:sp>
        <p:nvSpPr>
          <p:cNvPr id="396" name="Google Shape;396;p33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3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98" name="Google Shape;398;p33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399" name="Google Shape;3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3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401" name="Google Shape;401;p33"/>
          <p:cNvSpPr txBox="1"/>
          <p:nvPr/>
        </p:nvSpPr>
        <p:spPr>
          <a:xfrm>
            <a:off x="575400" y="1714600"/>
            <a:ext cx="78621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399" y="1661014"/>
            <a:ext cx="7116049" cy="40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4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Future Directions &amp; Wrap Up  </a:t>
            </a:r>
            <a:endParaRPr/>
          </a:p>
        </p:txBody>
      </p:sp>
      <p:sp>
        <p:nvSpPr>
          <p:cNvPr id="409" name="Google Shape;409;p34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4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11" name="Google Shape;411;p34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412" name="Google Shape;4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4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414" name="Google Shape;414;p34"/>
          <p:cNvSpPr txBox="1"/>
          <p:nvPr/>
        </p:nvSpPr>
        <p:spPr>
          <a:xfrm>
            <a:off x="575400" y="1714600"/>
            <a:ext cx="78621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LLVM processes source code into an intermediate representation (IR) before generating machine code.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Obfuscation modifies the IR, making the final compiled binary difficult to analyze.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Independent 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Effective against  modern Malware </a:t>
            </a: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tools and LLMs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Char char="-"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Not enough research on LLVM and safe LLMs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9437" y="2175748"/>
            <a:ext cx="2655375" cy="333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Evolution of Malware Detection </a:t>
            </a:r>
            <a:endParaRPr/>
          </a:p>
        </p:txBody>
      </p:sp>
      <p:sp>
        <p:nvSpPr>
          <p:cNvPr id="191" name="Google Shape;191;p17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2" name="Google Shape;192;p17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193" name="Google Shape;1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7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195" name="Google Shape;195;p17"/>
          <p:cNvSpPr txBox="1"/>
          <p:nvPr/>
        </p:nvSpPr>
        <p:spPr>
          <a:xfrm>
            <a:off x="490275" y="1887550"/>
            <a:ext cx="8330100" cy="38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de-DE" sz="1600">
                <a:solidFill>
                  <a:schemeClr val="dk1"/>
                </a:solidFill>
              </a:rPr>
              <a:t>Traditional Methods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de-DE" sz="1600">
                <a:solidFill>
                  <a:schemeClr val="dk1"/>
                </a:solidFill>
              </a:rPr>
              <a:t>Signature-based detection → Ineffective against </a:t>
            </a:r>
            <a:r>
              <a:rPr b="1" lang="de-DE" sz="1600">
                <a:solidFill>
                  <a:schemeClr val="dk1"/>
                </a:solidFill>
              </a:rPr>
              <a:t>zero-day</a:t>
            </a:r>
            <a:r>
              <a:rPr lang="de-DE" sz="1600">
                <a:solidFill>
                  <a:schemeClr val="dk1"/>
                </a:solidFill>
              </a:rPr>
              <a:t> &amp; </a:t>
            </a:r>
            <a:r>
              <a:rPr b="1" lang="de-DE" sz="1600">
                <a:solidFill>
                  <a:schemeClr val="dk1"/>
                </a:solidFill>
              </a:rPr>
              <a:t>polymorphic malware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de-DE" sz="1600">
                <a:solidFill>
                  <a:schemeClr val="dk1"/>
                </a:solidFill>
              </a:rPr>
              <a:t>Machine Learning (ML) Revolution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de-DE" sz="1600">
                <a:solidFill>
                  <a:schemeClr val="dk1"/>
                </a:solidFill>
              </a:rPr>
              <a:t>Techniques:</a:t>
            </a:r>
            <a:endParaRPr b="1" sz="1600"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b="1" lang="de-DE" sz="1600">
                <a:solidFill>
                  <a:schemeClr val="dk1"/>
                </a:solidFill>
              </a:rPr>
              <a:t>Static Analysis</a:t>
            </a:r>
            <a:r>
              <a:rPr lang="de-DE" sz="1600">
                <a:solidFill>
                  <a:schemeClr val="dk1"/>
                </a:solidFill>
              </a:rPr>
              <a:t> – Code inspection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b="1" lang="de-DE" sz="1600">
                <a:solidFill>
                  <a:schemeClr val="dk1"/>
                </a:solidFill>
              </a:rPr>
              <a:t>Dynamic Analysis</a:t>
            </a:r>
            <a:r>
              <a:rPr lang="de-DE" sz="1600">
                <a:solidFill>
                  <a:schemeClr val="dk1"/>
                </a:solidFill>
              </a:rPr>
              <a:t> – Observes behavior</a:t>
            </a:r>
            <a:endParaRPr sz="1600">
              <a:solidFill>
                <a:schemeClr val="dk1"/>
              </a:solidFill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</a:pPr>
            <a:r>
              <a:rPr b="1" lang="de-DE" sz="1600">
                <a:solidFill>
                  <a:schemeClr val="dk1"/>
                </a:solidFill>
              </a:rPr>
              <a:t>Hybrid Analysis</a:t>
            </a:r>
            <a:r>
              <a:rPr lang="de-DE" sz="1600">
                <a:solidFill>
                  <a:schemeClr val="dk1"/>
                </a:solidFill>
              </a:rPr>
              <a:t> – Combines both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de-DE" sz="1600">
                <a:solidFill>
                  <a:schemeClr val="dk1"/>
                </a:solidFill>
              </a:rPr>
              <a:t>Early ML Models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de-DE" sz="1600">
                <a:solidFill>
                  <a:schemeClr val="dk1"/>
                </a:solidFill>
              </a:rPr>
              <a:t>SVMs, Random Forests</a:t>
            </a:r>
            <a:r>
              <a:rPr lang="de-DE" sz="1600">
                <a:solidFill>
                  <a:schemeClr val="dk1"/>
                </a:solidFill>
              </a:rPr>
              <a:t> → Needed manual feature engineering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de-DE" sz="1600">
                <a:solidFill>
                  <a:schemeClr val="dk1"/>
                </a:solidFill>
              </a:rPr>
              <a:t>Deep Learning Shift</a:t>
            </a:r>
            <a:r>
              <a:rPr lang="de-DE" sz="1600">
                <a:solidFill>
                  <a:schemeClr val="dk1"/>
                </a:solidFill>
              </a:rPr>
              <a:t>: MalConv [1] analyzed raw binaries directly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9175" y="2629275"/>
            <a:ext cx="3356750" cy="18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5"/>
          <p:cNvSpPr txBox="1"/>
          <p:nvPr>
            <p:ph type="title"/>
          </p:nvPr>
        </p:nvSpPr>
        <p:spPr>
          <a:xfrm>
            <a:off x="914000" y="2861874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                Thank you for Listening!  Questions?</a:t>
            </a:r>
            <a:endParaRPr/>
          </a:p>
        </p:txBody>
      </p:sp>
      <p:sp>
        <p:nvSpPr>
          <p:cNvPr id="422" name="Google Shape;422;p35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5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24" name="Google Shape;424;p35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425" name="Google Shape;4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5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pic>
        <p:nvPicPr>
          <p:cNvPr id="427" name="Google Shape;4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00" y="3743875"/>
            <a:ext cx="1846226" cy="18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9175" y="3030099"/>
            <a:ext cx="2307676" cy="230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850" y="862813"/>
            <a:ext cx="3348777" cy="167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6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References    </a:t>
            </a:r>
            <a:endParaRPr/>
          </a:p>
        </p:txBody>
      </p:sp>
      <p:sp>
        <p:nvSpPr>
          <p:cNvPr id="436" name="Google Shape;436;p36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38" name="Google Shape;438;p36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439" name="Google Shape;4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6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18.02.2025</a:t>
            </a:r>
            <a:endParaRPr/>
          </a:p>
        </p:txBody>
      </p:sp>
      <p:sp>
        <p:nvSpPr>
          <p:cNvPr id="441" name="Google Shape;441;p36"/>
          <p:cNvSpPr txBox="1"/>
          <p:nvPr/>
        </p:nvSpPr>
        <p:spPr>
          <a:xfrm>
            <a:off x="747150" y="1440000"/>
            <a:ext cx="10697700" cy="4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[1]Edward Raff, Jared Barker, Jonathan Sylvester, Robert Brandon, and Bryan Catanzaro.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Malware detection by eating a whole exe. arXiv preprint arXiv:1710.09435, 2017.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[2]Zhangyin Feng, Daya Guo, Duyu Tang, Nan Duan, Xiaocheng Feng, Ming Gong, Lin-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jun Shou, Ting Liu, Daxin Jiang, and Ming Zhou. Codebert: A pre-trained model for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programming and natural languages. pages 1536–1547, 01 2020.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[3]Abir Rahali and Moulay A. Akhloufi. Malbert: Using transformers for cybersecurity and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malicious software detection. arXiv preprint arXiv:2103.03806, 2021.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[4]Deniz Demirci, Nazenin ¸sahin, Melih ¸sirlanci, and Cengiz </a:t>
            </a: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Acartürk</a:t>
            </a: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. Static malware de-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tection using stacked bilstm and gpt-2. IEEE Access, 10:58488–58502, 2022.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[5] Gopher Academy, "LLVM IR and Go," Gopher Academy Advent 2018, Dec. 2018. [Online]. Available: https://blog.gopheracademy.com/advent-2018/llvm-ir-and-go/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[6]Mohammad Sharif, Andrea Lanzi, Jonathon Giffin, and Wenke Lee. Impeding malware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analysis using conditional code obfuscation. In Network and Distributed System Security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Symposium (NDSS), 2008.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[8]OpenAI, "ChatGPT-4o," OpenAI, 2024. [Online]. Available: https://openai.com. [Accessed: 5-Mar-2025].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LLMs in Malware Detection</a:t>
            </a:r>
            <a:endParaRPr/>
          </a:p>
        </p:txBody>
      </p:sp>
      <p:sp>
        <p:nvSpPr>
          <p:cNvPr id="203" name="Google Shape;203;p18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5" name="Google Shape;205;p18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206" name="Google Shape;2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8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208" name="Google Shape;208;p18"/>
          <p:cNvSpPr txBox="1"/>
          <p:nvPr/>
        </p:nvSpPr>
        <p:spPr>
          <a:xfrm>
            <a:off x="637200" y="1746525"/>
            <a:ext cx="8957700" cy="44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600">
                <a:solidFill>
                  <a:schemeClr val="dk1"/>
                </a:solidFill>
              </a:rPr>
              <a:t>Why LLMs?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Analyze </a:t>
            </a:r>
            <a:r>
              <a:rPr b="1" lang="de-DE" sz="1600">
                <a:solidFill>
                  <a:schemeClr val="dk1"/>
                </a:solidFill>
              </a:rPr>
              <a:t>entire code structure</a:t>
            </a:r>
            <a:r>
              <a:rPr lang="de-DE" sz="1600">
                <a:solidFill>
                  <a:schemeClr val="dk1"/>
                </a:solidFill>
              </a:rPr>
              <a:t>, not just extracted features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Detect </a:t>
            </a:r>
            <a:r>
              <a:rPr b="1" lang="de-DE" sz="1600">
                <a:solidFill>
                  <a:schemeClr val="dk1"/>
                </a:solidFill>
              </a:rPr>
              <a:t>obfuscated &amp; polymorphic malware</a:t>
            </a:r>
            <a:r>
              <a:rPr lang="de-DE" sz="1600">
                <a:solidFill>
                  <a:schemeClr val="dk1"/>
                </a:solidFill>
              </a:rPr>
              <a:t> more effectively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600">
                <a:solidFill>
                  <a:schemeClr val="dk1"/>
                </a:solidFill>
              </a:rPr>
              <a:t>How They Improve Detection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Capture </a:t>
            </a:r>
            <a:r>
              <a:rPr b="1" lang="de-DE" sz="1600">
                <a:solidFill>
                  <a:schemeClr val="dk1"/>
                </a:solidFill>
              </a:rPr>
              <a:t>long-range dependencies</a:t>
            </a:r>
            <a:r>
              <a:rPr lang="de-DE" sz="1600">
                <a:solidFill>
                  <a:schemeClr val="dk1"/>
                </a:solidFill>
              </a:rPr>
              <a:t> in code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Understand </a:t>
            </a:r>
            <a:r>
              <a:rPr b="1" lang="de-DE" sz="1600">
                <a:solidFill>
                  <a:schemeClr val="dk1"/>
                </a:solidFill>
              </a:rPr>
              <a:t>malicious intent</a:t>
            </a:r>
            <a:r>
              <a:rPr lang="de-DE" sz="1600">
                <a:solidFill>
                  <a:schemeClr val="dk1"/>
                </a:solidFill>
              </a:rPr>
              <a:t> beyond syntax patterns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600">
                <a:solidFill>
                  <a:schemeClr val="dk1"/>
                </a:solidFill>
              </a:rPr>
              <a:t>Key Takeaways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Evolution: </a:t>
            </a:r>
            <a:r>
              <a:rPr b="1" lang="de-DE" sz="1600">
                <a:solidFill>
                  <a:schemeClr val="dk1"/>
                </a:solidFill>
              </a:rPr>
              <a:t>Signature → ML → Deep Learning → LLMs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LLMs improve </a:t>
            </a:r>
            <a:r>
              <a:rPr b="1" lang="de-DE" sz="1600">
                <a:solidFill>
                  <a:schemeClr val="dk1"/>
                </a:solidFill>
              </a:rPr>
              <a:t>detection accuracy &amp; adaptability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Challenges: </a:t>
            </a:r>
            <a:r>
              <a:rPr b="1" lang="de-DE" sz="1600">
                <a:solidFill>
                  <a:schemeClr val="dk1"/>
                </a:solidFill>
              </a:rPr>
              <a:t>Scalability &amp; resistance to adversarial attacks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200" y="2273125"/>
            <a:ext cx="6317976" cy="27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LLMs for Code Analysis</a:t>
            </a:r>
            <a:endParaRPr/>
          </a:p>
        </p:txBody>
      </p:sp>
      <p:sp>
        <p:nvSpPr>
          <p:cNvPr id="216" name="Google Shape;216;p19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8" name="Google Shape;218;p19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219" name="Google Shape;2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221" name="Google Shape;221;p19"/>
          <p:cNvSpPr txBox="1"/>
          <p:nvPr/>
        </p:nvSpPr>
        <p:spPr>
          <a:xfrm>
            <a:off x="847200" y="1778450"/>
            <a:ext cx="7521600" cy="4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600">
                <a:solidFill>
                  <a:schemeClr val="dk1"/>
                </a:solidFill>
              </a:rPr>
              <a:t>How LLMs Assist Malware Detection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Models like </a:t>
            </a:r>
            <a:r>
              <a:rPr b="1" lang="de-DE" sz="1600">
                <a:solidFill>
                  <a:schemeClr val="dk1"/>
                </a:solidFill>
              </a:rPr>
              <a:t>GPT-3</a:t>
            </a:r>
            <a:r>
              <a:rPr lang="de-DE" sz="1600">
                <a:solidFill>
                  <a:schemeClr val="dk1"/>
                </a:solidFill>
              </a:rPr>
              <a:t> &amp; </a:t>
            </a:r>
            <a:r>
              <a:rPr b="1" lang="de-DE" sz="1600">
                <a:solidFill>
                  <a:schemeClr val="dk1"/>
                </a:solidFill>
              </a:rPr>
              <a:t>BERT</a:t>
            </a:r>
            <a:r>
              <a:rPr lang="de-DE" sz="1600">
                <a:solidFill>
                  <a:schemeClr val="dk1"/>
                </a:solidFill>
              </a:rPr>
              <a:t> process large-scale text representations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Capture </a:t>
            </a:r>
            <a:r>
              <a:rPr b="1" lang="de-DE" sz="1600">
                <a:solidFill>
                  <a:schemeClr val="dk1"/>
                </a:solidFill>
              </a:rPr>
              <a:t>syntax &amp; semantic patterns</a:t>
            </a:r>
            <a:r>
              <a:rPr lang="de-DE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de-DE" sz="1600">
                <a:solidFill>
                  <a:schemeClr val="dk1"/>
                </a:solidFill>
              </a:rPr>
              <a:t>CodeBERT &amp; CodeGPT</a:t>
            </a:r>
            <a:r>
              <a:rPr lang="de-DE" sz="1600">
                <a:solidFill>
                  <a:schemeClr val="dk1"/>
                </a:solidFill>
              </a:rPr>
              <a:t> – Fine-tuned for programming tasks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Used for </a:t>
            </a:r>
            <a:r>
              <a:rPr b="1" lang="de-DE" sz="1600">
                <a:solidFill>
                  <a:schemeClr val="dk1"/>
                </a:solidFill>
              </a:rPr>
              <a:t>vulnerability detection, malware classification, and code repair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600">
                <a:solidFill>
                  <a:schemeClr val="dk1"/>
                </a:solidFill>
              </a:rPr>
              <a:t>Limitations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Operate at </a:t>
            </a:r>
            <a:r>
              <a:rPr b="1" lang="de-DE" sz="1600">
                <a:solidFill>
                  <a:schemeClr val="dk1"/>
                </a:solidFill>
              </a:rPr>
              <a:t>token/sequence level</a:t>
            </a:r>
            <a:r>
              <a:rPr lang="de-DE" sz="1600">
                <a:solidFill>
                  <a:schemeClr val="dk1"/>
                </a:solidFill>
              </a:rPr>
              <a:t> → Can miss deeper </a:t>
            </a:r>
            <a:r>
              <a:rPr b="1" lang="de-DE" sz="1600">
                <a:solidFill>
                  <a:schemeClr val="dk1"/>
                </a:solidFill>
              </a:rPr>
              <a:t>structural relationships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Lack </a:t>
            </a:r>
            <a:r>
              <a:rPr b="1" lang="de-DE" sz="1600">
                <a:solidFill>
                  <a:schemeClr val="dk1"/>
                </a:solidFill>
              </a:rPr>
              <a:t>explicit modeling</a:t>
            </a:r>
            <a:r>
              <a:rPr lang="de-DE" sz="1600">
                <a:solidFill>
                  <a:schemeClr val="dk1"/>
                </a:solidFill>
              </a:rPr>
              <a:t> of program flow like </a:t>
            </a:r>
            <a:r>
              <a:rPr b="1" lang="de-DE" sz="1600">
                <a:solidFill>
                  <a:schemeClr val="dk1"/>
                </a:solidFill>
              </a:rPr>
              <a:t>ASTs &amp; CFGs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Domain-Specific LLMs for Malware Detection</a:t>
            </a:r>
            <a:endParaRPr/>
          </a:p>
        </p:txBody>
      </p:sp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0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0" name="Google Shape;230;p20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231" name="Google Shape;2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862625" y="1895475"/>
            <a:ext cx="89652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>
                <a:solidFill>
                  <a:schemeClr val="dk1"/>
                </a:solidFill>
              </a:rPr>
              <a:t>CodeBERT for Code Representation [2]</a:t>
            </a:r>
            <a:endParaRPr b="1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de-DE">
                <a:solidFill>
                  <a:schemeClr val="dk1"/>
                </a:solidFill>
              </a:rPr>
              <a:t>Pre-trained on </a:t>
            </a:r>
            <a:r>
              <a:rPr b="1" lang="de-DE">
                <a:solidFill>
                  <a:schemeClr val="dk1"/>
                </a:solidFill>
              </a:rPr>
              <a:t>source code &amp; natural language pairs</a:t>
            </a:r>
            <a:endParaRPr b="1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de-DE">
                <a:solidFill>
                  <a:schemeClr val="dk1"/>
                </a:solidFill>
              </a:rPr>
              <a:t>Designed for tasks like </a:t>
            </a:r>
            <a:r>
              <a:rPr b="1" lang="de-DE">
                <a:solidFill>
                  <a:schemeClr val="dk1"/>
                </a:solidFill>
              </a:rPr>
              <a:t>code search, code summarization, and translation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de-DE">
                <a:solidFill>
                  <a:schemeClr val="dk1"/>
                </a:solidFill>
              </a:rPr>
              <a:t>Captures </a:t>
            </a:r>
            <a:r>
              <a:rPr b="1" lang="de-DE">
                <a:solidFill>
                  <a:schemeClr val="dk1"/>
                </a:solidFill>
              </a:rPr>
              <a:t>semantic relationships in programming languages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>
                <a:solidFill>
                  <a:schemeClr val="dk1"/>
                </a:solidFill>
              </a:rPr>
              <a:t>MalBERT for Android Malware [3]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>
                <a:solidFill>
                  <a:schemeClr val="dk1"/>
                </a:solidFill>
              </a:rPr>
              <a:t>Fine-tuned on </a:t>
            </a:r>
            <a:r>
              <a:rPr b="1" lang="de-DE">
                <a:solidFill>
                  <a:schemeClr val="dk1"/>
                </a:solidFill>
              </a:rPr>
              <a:t>Androzoo dataset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>
                <a:solidFill>
                  <a:schemeClr val="dk1"/>
                </a:solidFill>
              </a:rPr>
              <a:t>Identifies </a:t>
            </a:r>
            <a:r>
              <a:rPr b="1" lang="de-DE">
                <a:solidFill>
                  <a:schemeClr val="dk1"/>
                </a:solidFill>
              </a:rPr>
              <a:t>API misuse, control flow obfuscation, &amp; hidden payloads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>
                <a:solidFill>
                  <a:schemeClr val="dk1"/>
                </a:solidFill>
              </a:rPr>
              <a:t>Demonstrates how </a:t>
            </a:r>
            <a:r>
              <a:rPr b="1" lang="de-DE">
                <a:solidFill>
                  <a:schemeClr val="dk1"/>
                </a:solidFill>
              </a:rPr>
              <a:t>domain-specific LLMs</a:t>
            </a:r>
            <a:r>
              <a:rPr lang="de-DE">
                <a:solidFill>
                  <a:schemeClr val="dk1"/>
                </a:solidFill>
              </a:rPr>
              <a:t> enhance security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>
                <a:solidFill>
                  <a:schemeClr val="dk1"/>
                </a:solidFill>
              </a:rPr>
              <a:t>DSLM-GPT2 vs. BiLSTM [4]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de-DE">
                <a:solidFill>
                  <a:schemeClr val="dk1"/>
                </a:solidFill>
              </a:rPr>
              <a:t>DSLM-GPT2</a:t>
            </a:r>
            <a:r>
              <a:rPr lang="de-DE">
                <a:solidFill>
                  <a:schemeClr val="dk1"/>
                </a:solidFill>
              </a:rPr>
              <a:t> (pre-trained on assembly) → </a:t>
            </a:r>
            <a:r>
              <a:rPr b="1" lang="de-DE">
                <a:solidFill>
                  <a:schemeClr val="dk1"/>
                </a:solidFill>
              </a:rPr>
              <a:t>F1 score: 86.0%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de-DE">
                <a:solidFill>
                  <a:schemeClr val="dk1"/>
                </a:solidFill>
              </a:rPr>
              <a:t>BiLSTM-based model (DLAM)</a:t>
            </a:r>
            <a:r>
              <a:rPr lang="de-DE">
                <a:solidFill>
                  <a:schemeClr val="dk1"/>
                </a:solidFill>
              </a:rPr>
              <a:t> → </a:t>
            </a:r>
            <a:r>
              <a:rPr b="1" lang="de-DE">
                <a:solidFill>
                  <a:schemeClr val="dk1"/>
                </a:solidFill>
              </a:rPr>
              <a:t>F1 score: 98.3%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>
                <a:solidFill>
                  <a:schemeClr val="dk1"/>
                </a:solidFill>
              </a:rPr>
              <a:t>Highlights </a:t>
            </a:r>
            <a:r>
              <a:rPr b="1" lang="de-DE">
                <a:solidFill>
                  <a:schemeClr val="dk1"/>
                </a:solidFill>
              </a:rPr>
              <a:t>LLM weaknesses in broader contextual analysis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Introduction to Malware Obfuscation</a:t>
            </a:r>
            <a:endParaRPr/>
          </a:p>
        </p:txBody>
      </p:sp>
      <p:sp>
        <p:nvSpPr>
          <p:cNvPr id="240" name="Google Shape;240;p21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2" name="Google Shape;242;p21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243" name="Google Shape;2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703050" y="1778450"/>
            <a:ext cx="9124800" cy="4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600">
                <a:solidFill>
                  <a:schemeClr val="dk1"/>
                </a:solidFill>
              </a:rPr>
              <a:t>What is Malware Obfuscation?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Techniques used to </a:t>
            </a:r>
            <a:r>
              <a:rPr b="1" lang="de-DE" sz="1600">
                <a:solidFill>
                  <a:schemeClr val="dk1"/>
                </a:solidFill>
              </a:rPr>
              <a:t>hide malicious code</a:t>
            </a:r>
            <a:r>
              <a:rPr lang="de-DE" sz="1600">
                <a:solidFill>
                  <a:schemeClr val="dk1"/>
                </a:solidFill>
              </a:rPr>
              <a:t> and </a:t>
            </a:r>
            <a:r>
              <a:rPr b="1" lang="de-DE" sz="1600">
                <a:solidFill>
                  <a:schemeClr val="dk1"/>
                </a:solidFill>
              </a:rPr>
              <a:t>evade detection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de-DE" sz="1600">
                <a:solidFill>
                  <a:schemeClr val="dk1"/>
                </a:solidFill>
              </a:rPr>
              <a:t>Modifies structure &amp; behavior without changing functionality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chemeClr val="dk1"/>
                </a:solidFill>
              </a:rPr>
              <a:t> Types of obfuscation 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de-DE" sz="1600">
                <a:solidFill>
                  <a:schemeClr val="dk1"/>
                </a:solidFill>
              </a:rPr>
              <a:t>Syntactic</a:t>
            </a:r>
            <a:r>
              <a:rPr lang="de-DE" sz="1600">
                <a:solidFill>
                  <a:schemeClr val="dk1"/>
                </a:solidFill>
              </a:rPr>
              <a:t> – Changes code structure (e.g., variable renaming, dead code insertion)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de-DE" sz="1600">
                <a:solidFill>
                  <a:schemeClr val="dk1"/>
                </a:solidFill>
              </a:rPr>
              <a:t>Semantic</a:t>
            </a:r>
            <a:r>
              <a:rPr lang="de-DE" sz="1600">
                <a:solidFill>
                  <a:schemeClr val="dk1"/>
                </a:solidFill>
              </a:rPr>
              <a:t> – Alters execution logic (e.g., control flow distortion, instruction substitution)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de-DE" sz="1600">
                <a:solidFill>
                  <a:schemeClr val="dk1"/>
                </a:solidFill>
              </a:rPr>
              <a:t>Behavioral</a:t>
            </a:r>
            <a:r>
              <a:rPr lang="de-DE" sz="1600">
                <a:solidFill>
                  <a:schemeClr val="dk1"/>
                </a:solidFill>
              </a:rPr>
              <a:t> – Modifies runtime behavior (e.g., encryption, polymorphism, metamorphism)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2" name="Google Shape;252;p22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253" name="Google Shape;25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250" y="779120"/>
            <a:ext cx="7731550" cy="551343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 txBox="1"/>
          <p:nvPr/>
        </p:nvSpPr>
        <p:spPr>
          <a:xfrm>
            <a:off x="1086050" y="182625"/>
            <a:ext cx="7340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Syntactic Obfuscation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3" name="Google Shape;263;p23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264" name="Google Shape;2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800" y="468525"/>
            <a:ext cx="2956700" cy="76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0650" y="766550"/>
            <a:ext cx="7569550" cy="595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3"/>
          <p:cNvSpPr txBox="1"/>
          <p:nvPr/>
        </p:nvSpPr>
        <p:spPr>
          <a:xfrm>
            <a:off x="713675" y="76250"/>
            <a:ext cx="53193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Semantic Obfuscation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637200" y="557999"/>
            <a:ext cx="7941600" cy="882000"/>
          </a:xfrm>
          <a:prstGeom prst="rect">
            <a:avLst/>
          </a:prstGeom>
        </p:spPr>
        <p:txBody>
          <a:bodyPr anchorCtr="0" anchor="t" bIns="45700" lIns="0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LLVM and Its Role in Code Transformation</a:t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637201" y="308620"/>
            <a:ext cx="7942500" cy="22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 txBox="1"/>
          <p:nvPr>
            <p:ph idx="12" type="sldNum"/>
          </p:nvPr>
        </p:nvSpPr>
        <p:spPr>
          <a:xfrm>
            <a:off x="9827910" y="6356350"/>
            <a:ext cx="550200" cy="365100"/>
          </a:xfrm>
          <a:prstGeom prst="rect">
            <a:avLst/>
          </a:prstGeom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5" name="Google Shape;275;p24"/>
          <p:cNvSpPr txBox="1"/>
          <p:nvPr>
            <p:ph idx="11" type="ftr"/>
          </p:nvPr>
        </p:nvSpPr>
        <p:spPr>
          <a:xfrm>
            <a:off x="637201" y="6356350"/>
            <a:ext cx="7941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Ekin Böke </a:t>
            </a:r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4450" y="485974"/>
            <a:ext cx="3257550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4"/>
          <p:cNvSpPr txBox="1"/>
          <p:nvPr>
            <p:ph idx="10" type="dt"/>
          </p:nvPr>
        </p:nvSpPr>
        <p:spPr>
          <a:xfrm>
            <a:off x="8729166" y="6356349"/>
            <a:ext cx="948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18.03.2025</a:t>
            </a:r>
            <a:endParaRPr/>
          </a:p>
        </p:txBody>
      </p:sp>
      <p:sp>
        <p:nvSpPr>
          <p:cNvPr id="278" name="Google Shape;278;p24"/>
          <p:cNvSpPr txBox="1"/>
          <p:nvPr/>
        </p:nvSpPr>
        <p:spPr>
          <a:xfrm>
            <a:off x="575400" y="1714600"/>
            <a:ext cx="7862100" cy="45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500">
                <a:solidFill>
                  <a:schemeClr val="dk1"/>
                </a:solidFill>
              </a:rPr>
              <a:t>What is LLVM?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>
                <a:solidFill>
                  <a:schemeClr val="dk1"/>
                </a:solidFill>
              </a:rPr>
              <a:t>A modular </a:t>
            </a:r>
            <a:r>
              <a:rPr b="1" lang="de-DE" sz="1500">
                <a:solidFill>
                  <a:schemeClr val="dk1"/>
                </a:solidFill>
              </a:rPr>
              <a:t>compiler infrastructure</a:t>
            </a:r>
            <a:r>
              <a:rPr lang="de-DE" sz="1500">
                <a:solidFill>
                  <a:schemeClr val="dk1"/>
                </a:solidFill>
              </a:rPr>
              <a:t> for optimizers, debuggers, and static analyzers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>
                <a:solidFill>
                  <a:schemeClr val="dk1"/>
                </a:solidFill>
              </a:rPr>
              <a:t>Enables </a:t>
            </a:r>
            <a:r>
              <a:rPr b="1" lang="de-DE" sz="1500">
                <a:solidFill>
                  <a:schemeClr val="dk1"/>
                </a:solidFill>
              </a:rPr>
              <a:t>code obfuscation and transformation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>
                <a:solidFill>
                  <a:schemeClr val="dk1"/>
                </a:solidFill>
              </a:rPr>
              <a:t>Provides </a:t>
            </a:r>
            <a:r>
              <a:rPr b="1" lang="de-DE" sz="1500">
                <a:solidFill>
                  <a:schemeClr val="dk1"/>
                </a:solidFill>
              </a:rPr>
              <a:t>fine-grained control</a:t>
            </a:r>
            <a:r>
              <a:rPr lang="de-DE" sz="1500">
                <a:solidFill>
                  <a:schemeClr val="dk1"/>
                </a:solidFill>
              </a:rPr>
              <a:t> over code manipulation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500">
                <a:solidFill>
                  <a:schemeClr val="dk1"/>
                </a:solidFill>
              </a:rPr>
              <a:t>LLVM Intermediate Representation (IR)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>
                <a:solidFill>
                  <a:schemeClr val="dk1"/>
                </a:solidFill>
              </a:rPr>
              <a:t>Platform-independent abstraction for </a:t>
            </a:r>
            <a:r>
              <a:rPr b="1" lang="de-DE" sz="1500">
                <a:solidFill>
                  <a:schemeClr val="dk1"/>
                </a:solidFill>
              </a:rPr>
              <a:t>cross-language compatibility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>
                <a:solidFill>
                  <a:schemeClr val="dk1"/>
                </a:solidFill>
              </a:rPr>
              <a:t>Based on </a:t>
            </a:r>
            <a:r>
              <a:rPr b="1" lang="de-DE" sz="1500">
                <a:solidFill>
                  <a:schemeClr val="dk1"/>
                </a:solidFill>
              </a:rPr>
              <a:t>Static Single Assignment (SSA) form</a:t>
            </a:r>
            <a:r>
              <a:rPr lang="de-DE" sz="1500">
                <a:solidFill>
                  <a:schemeClr val="dk1"/>
                </a:solidFill>
              </a:rPr>
              <a:t> for efficient analysis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de-DE" sz="1500">
                <a:solidFill>
                  <a:schemeClr val="dk1"/>
                </a:solidFill>
              </a:rPr>
              <a:t>Strongly typed &amp; explicit memory management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de-DE" sz="1500">
                <a:solidFill>
                  <a:schemeClr val="dk1"/>
                </a:solidFill>
              </a:rPr>
              <a:t>Enables </a:t>
            </a:r>
            <a:r>
              <a:rPr b="1" lang="de-DE" sz="1500">
                <a:solidFill>
                  <a:schemeClr val="dk1"/>
                </a:solidFill>
              </a:rPr>
              <a:t>advanced optimizations</a:t>
            </a:r>
            <a:r>
              <a:rPr lang="de-DE" sz="1500">
                <a:solidFill>
                  <a:schemeClr val="dk1"/>
                </a:solidFill>
              </a:rPr>
              <a:t> (e.g., function inlining, constant propagation)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60900" y="1978900"/>
            <a:ext cx="3193350" cy="30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sign_Title">
  <a:themeElements>
    <a:clrScheme name="DAI Farben V4 1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A6A6A6"/>
      </a:accent1>
      <a:accent2>
        <a:srgbClr val="7E7E7E"/>
      </a:accent2>
      <a:accent3>
        <a:srgbClr val="0CCEE8"/>
      </a:accent3>
      <a:accent4>
        <a:srgbClr val="404040"/>
      </a:accent4>
      <a:accent5>
        <a:srgbClr val="FF6F00"/>
      </a:accent5>
      <a:accent6>
        <a:srgbClr val="008192"/>
      </a:accent6>
      <a:hlink>
        <a:srgbClr val="004051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sign_Content">
  <a:themeElements>
    <a:clrScheme name="DAI Farben V4 1">
      <a:dk1>
        <a:srgbClr val="000000"/>
      </a:dk1>
      <a:lt1>
        <a:srgbClr val="FFFFFF"/>
      </a:lt1>
      <a:dk2>
        <a:srgbClr val="282828"/>
      </a:dk2>
      <a:lt2>
        <a:srgbClr val="D4D4D4"/>
      </a:lt2>
      <a:accent1>
        <a:srgbClr val="A6A6A6"/>
      </a:accent1>
      <a:accent2>
        <a:srgbClr val="7E7E7E"/>
      </a:accent2>
      <a:accent3>
        <a:srgbClr val="0CCEE8"/>
      </a:accent3>
      <a:accent4>
        <a:srgbClr val="404040"/>
      </a:accent4>
      <a:accent5>
        <a:srgbClr val="FF6F00"/>
      </a:accent5>
      <a:accent6>
        <a:srgbClr val="008192"/>
      </a:accent6>
      <a:hlink>
        <a:srgbClr val="004051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